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3" r:id="rId3"/>
  </p:sldMasterIdLst>
  <p:notesMasterIdLst>
    <p:notesMasterId r:id="rId42"/>
  </p:notesMasterIdLst>
  <p:sldIdLst>
    <p:sldId id="312" r:id="rId4"/>
    <p:sldId id="283" r:id="rId5"/>
    <p:sldId id="256" r:id="rId6"/>
    <p:sldId id="259" r:id="rId7"/>
    <p:sldId id="289" r:id="rId8"/>
    <p:sldId id="294" r:id="rId9"/>
    <p:sldId id="354" r:id="rId10"/>
    <p:sldId id="322" r:id="rId11"/>
    <p:sldId id="260"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391" r:id="rId29"/>
    <p:sldId id="279" r:id="rId30"/>
    <p:sldId id="313" r:id="rId31"/>
    <p:sldId id="314" r:id="rId32"/>
    <p:sldId id="315" r:id="rId33"/>
    <p:sldId id="316" r:id="rId34"/>
    <p:sldId id="408" r:id="rId35"/>
    <p:sldId id="303" r:id="rId36"/>
    <p:sldId id="304" r:id="rId37"/>
    <p:sldId id="300" r:id="rId38"/>
    <p:sldId id="308" r:id="rId39"/>
    <p:sldId id="307" r:id="rId40"/>
    <p:sldId id="306" r:id="rId41"/>
  </p:sldIdLst>
  <p:sldSz cx="12192000" cy="6858000"/>
  <p:notesSz cx="7010400" cy="92964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es, Clifton W" initials="JCW" lastIdx="1" clrIdx="0">
    <p:extLst>
      <p:ext uri="{19B8F6BF-5375-455C-9EA6-DF929625EA0E}">
        <p15:presenceInfo xmlns:p15="http://schemas.microsoft.com/office/powerpoint/2012/main" userId="S-1-5-21-1370112494-2278480974-2765790327-173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68140" autoAdjust="0"/>
  </p:normalViewPr>
  <p:slideViewPr>
    <p:cSldViewPr snapToGrid="0" snapToObjects="1">
      <p:cViewPr>
        <p:scale>
          <a:sx n="63" d="100"/>
          <a:sy n="63" d="100"/>
        </p:scale>
        <p:origin x="120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32ED728-EF5A-0344-8072-CAAD3A72E6A9}" type="datetimeFigureOut">
              <a:rPr lang="en-US" smtClean="0"/>
              <a:t>6/10/2025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65F9950-9459-B941-B2F4-06A870A19B95}" type="slidenum">
              <a:rPr lang="en-US" smtClean="0"/>
              <a:t>‹#›</a:t>
            </a:fld>
            <a:endParaRPr lang="en-US"/>
          </a:p>
        </p:txBody>
      </p:sp>
    </p:spTree>
    <p:extLst>
      <p:ext uri="{BB962C8B-B14F-4D97-AF65-F5344CB8AC3E}">
        <p14:creationId xmlns:p14="http://schemas.microsoft.com/office/powerpoint/2010/main" val="16362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2B42-9C6D-B850-9C15-12D4596DB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5FC02-2B18-DA5B-6D3F-C3F6B72DC4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780A7-5E13-A3C2-AAC2-5EC9446F70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416CA2-A81A-A9C3-357B-C8F6EF43639A}"/>
              </a:ext>
            </a:extLst>
          </p:cNvPr>
          <p:cNvSpPr>
            <a:spLocks noGrp="1"/>
          </p:cNvSpPr>
          <p:nvPr>
            <p:ph type="sldNum" sz="quarter" idx="5"/>
          </p:nvPr>
        </p:nvSpPr>
        <p:spPr/>
        <p:txBody>
          <a:bodyPr/>
          <a:lstStyle/>
          <a:p>
            <a:fld id="{165F9950-9459-B941-B2F4-06A870A19B95}" type="slidenum">
              <a:rPr lang="en-US" smtClean="0"/>
              <a:t>1</a:t>
            </a:fld>
            <a:endParaRPr lang="en-US"/>
          </a:p>
        </p:txBody>
      </p:sp>
    </p:spTree>
    <p:extLst>
      <p:ext uri="{BB962C8B-B14F-4D97-AF65-F5344CB8AC3E}">
        <p14:creationId xmlns:p14="http://schemas.microsoft.com/office/powerpoint/2010/main" val="97360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FC050-BD5E-3799-6941-A742CF25D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D3A30-AE61-1B6D-C0C0-058AA8C18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5463F2-B441-6601-6354-F268D17E70BF}"/>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978D57C-4674-85A4-45AB-077D733F503E}"/>
              </a:ext>
            </a:extLst>
          </p:cNvPr>
          <p:cNvSpPr>
            <a:spLocks noGrp="1"/>
          </p:cNvSpPr>
          <p:nvPr>
            <p:ph type="sldNum" sz="quarter" idx="5"/>
          </p:nvPr>
        </p:nvSpPr>
        <p:spPr/>
        <p:txBody>
          <a:bodyPr/>
          <a:lstStyle/>
          <a:p>
            <a:fld id="{165F9950-9459-B941-B2F4-06A870A19B95}" type="slidenum">
              <a:rPr lang="en-US" smtClean="0"/>
              <a:t>29</a:t>
            </a:fld>
            <a:endParaRPr lang="en-US"/>
          </a:p>
        </p:txBody>
      </p:sp>
    </p:spTree>
    <p:extLst>
      <p:ext uri="{BB962C8B-B14F-4D97-AF65-F5344CB8AC3E}">
        <p14:creationId xmlns:p14="http://schemas.microsoft.com/office/powerpoint/2010/main" val="133204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D11A7-2AC9-2044-BB0F-081E3A1FB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2A835-4C6C-8CDA-8D79-E90315E4A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BF5E9-6A97-2C5E-03E0-3CF66EB7C41F}"/>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F24BA4B-061A-F7F0-6A9D-A3BFC28AFCCC}"/>
              </a:ext>
            </a:extLst>
          </p:cNvPr>
          <p:cNvSpPr>
            <a:spLocks noGrp="1"/>
          </p:cNvSpPr>
          <p:nvPr>
            <p:ph type="sldNum" sz="quarter" idx="5"/>
          </p:nvPr>
        </p:nvSpPr>
        <p:spPr/>
        <p:txBody>
          <a:bodyPr/>
          <a:lstStyle/>
          <a:p>
            <a:fld id="{165F9950-9459-B941-B2F4-06A870A19B95}" type="slidenum">
              <a:rPr lang="en-US" smtClean="0"/>
              <a:t>30</a:t>
            </a:fld>
            <a:endParaRPr lang="en-US"/>
          </a:p>
        </p:txBody>
      </p:sp>
    </p:spTree>
    <p:extLst>
      <p:ext uri="{BB962C8B-B14F-4D97-AF65-F5344CB8AC3E}">
        <p14:creationId xmlns:p14="http://schemas.microsoft.com/office/powerpoint/2010/main" val="306348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D857-EDF6-0F75-DAD8-5CE713837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65B79-283C-83F1-A8DE-6ADFE60EA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0C755-B590-FE1C-293F-D751088A8B7A}"/>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313B986-9158-CD34-0661-9F6531A66EA7}"/>
              </a:ext>
            </a:extLst>
          </p:cNvPr>
          <p:cNvSpPr>
            <a:spLocks noGrp="1"/>
          </p:cNvSpPr>
          <p:nvPr>
            <p:ph type="sldNum" sz="quarter" idx="5"/>
          </p:nvPr>
        </p:nvSpPr>
        <p:spPr/>
        <p:txBody>
          <a:bodyPr/>
          <a:lstStyle/>
          <a:p>
            <a:fld id="{165F9950-9459-B941-B2F4-06A870A19B95}" type="slidenum">
              <a:rPr lang="en-US" smtClean="0"/>
              <a:t>31</a:t>
            </a:fld>
            <a:endParaRPr lang="en-US"/>
          </a:p>
        </p:txBody>
      </p:sp>
    </p:spTree>
    <p:extLst>
      <p:ext uri="{BB962C8B-B14F-4D97-AF65-F5344CB8AC3E}">
        <p14:creationId xmlns:p14="http://schemas.microsoft.com/office/powerpoint/2010/main" val="381351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B6065-F966-728D-5C93-D86E21794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22EFD-4B3E-A953-7283-8E217F88F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AE996-0520-BFE3-EBC4-5B23D60588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0B5933-8849-D799-3A4F-F3189E87A563}"/>
              </a:ext>
            </a:extLst>
          </p:cNvPr>
          <p:cNvSpPr>
            <a:spLocks noGrp="1"/>
          </p:cNvSpPr>
          <p:nvPr>
            <p:ph type="sldNum" sz="quarter" idx="5"/>
          </p:nvPr>
        </p:nvSpPr>
        <p:spPr/>
        <p:txBody>
          <a:bodyPr/>
          <a:lstStyle/>
          <a:p>
            <a:fld id="{165F9950-9459-B941-B2F4-06A870A19B95}" type="slidenum">
              <a:rPr lang="en-US" smtClean="0"/>
              <a:t>32</a:t>
            </a:fld>
            <a:endParaRPr lang="en-US"/>
          </a:p>
        </p:txBody>
      </p:sp>
    </p:spTree>
    <p:extLst>
      <p:ext uri="{BB962C8B-B14F-4D97-AF65-F5344CB8AC3E}">
        <p14:creationId xmlns:p14="http://schemas.microsoft.com/office/powerpoint/2010/main" val="311506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33</a:t>
            </a:fld>
            <a:endParaRPr lang="en-US"/>
          </a:p>
        </p:txBody>
      </p:sp>
    </p:spTree>
    <p:extLst>
      <p:ext uri="{BB962C8B-B14F-4D97-AF65-F5344CB8AC3E}">
        <p14:creationId xmlns:p14="http://schemas.microsoft.com/office/powerpoint/2010/main" val="406646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34</a:t>
            </a:fld>
            <a:endParaRPr lang="en-US"/>
          </a:p>
        </p:txBody>
      </p:sp>
    </p:spTree>
    <p:extLst>
      <p:ext uri="{BB962C8B-B14F-4D97-AF65-F5344CB8AC3E}">
        <p14:creationId xmlns:p14="http://schemas.microsoft.com/office/powerpoint/2010/main" val="18061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36</a:t>
            </a:fld>
            <a:endParaRPr lang="en-US"/>
          </a:p>
        </p:txBody>
      </p:sp>
    </p:spTree>
    <p:extLst>
      <p:ext uri="{BB962C8B-B14F-4D97-AF65-F5344CB8AC3E}">
        <p14:creationId xmlns:p14="http://schemas.microsoft.com/office/powerpoint/2010/main" val="244809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2</a:t>
            </a:fld>
            <a:endParaRPr lang="en-US"/>
          </a:p>
        </p:txBody>
      </p:sp>
    </p:spTree>
    <p:extLst>
      <p:ext uri="{BB962C8B-B14F-4D97-AF65-F5344CB8AC3E}">
        <p14:creationId xmlns:p14="http://schemas.microsoft.com/office/powerpoint/2010/main" val="7532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5</a:t>
            </a:fld>
            <a:endParaRPr lang="en-US"/>
          </a:p>
        </p:txBody>
      </p:sp>
    </p:spTree>
    <p:extLst>
      <p:ext uri="{BB962C8B-B14F-4D97-AF65-F5344CB8AC3E}">
        <p14:creationId xmlns:p14="http://schemas.microsoft.com/office/powerpoint/2010/main" val="302732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6</a:t>
            </a:fld>
            <a:endParaRPr lang="en-US"/>
          </a:p>
        </p:txBody>
      </p:sp>
    </p:spTree>
    <p:extLst>
      <p:ext uri="{BB962C8B-B14F-4D97-AF65-F5344CB8AC3E}">
        <p14:creationId xmlns:p14="http://schemas.microsoft.com/office/powerpoint/2010/main" val="259608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5F9950-9459-B941-B2F4-06A870A19B95}" type="slidenum">
              <a:rPr lang="en-US" smtClean="0"/>
              <a:t>22</a:t>
            </a:fld>
            <a:endParaRPr lang="en-US"/>
          </a:p>
        </p:txBody>
      </p:sp>
    </p:spTree>
    <p:extLst>
      <p:ext uri="{BB962C8B-B14F-4D97-AF65-F5344CB8AC3E}">
        <p14:creationId xmlns:p14="http://schemas.microsoft.com/office/powerpoint/2010/main" val="57562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34ADE-DDDF-5D2F-34AB-1510E8A6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64D27-4309-1BD4-88DA-BCA8BBAA7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10035-8535-DDB7-E5AF-000E2ACA09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0D6C36-E574-0D5B-F1E7-73352FFF1241}"/>
              </a:ext>
            </a:extLst>
          </p:cNvPr>
          <p:cNvSpPr>
            <a:spLocks noGrp="1"/>
          </p:cNvSpPr>
          <p:nvPr>
            <p:ph type="sldNum" sz="quarter" idx="5"/>
          </p:nvPr>
        </p:nvSpPr>
        <p:spPr/>
        <p:txBody>
          <a:bodyPr/>
          <a:lstStyle/>
          <a:p>
            <a:fld id="{165F9950-9459-B941-B2F4-06A870A19B95}" type="slidenum">
              <a:rPr lang="en-US" smtClean="0"/>
              <a:t>23</a:t>
            </a:fld>
            <a:endParaRPr lang="en-US"/>
          </a:p>
        </p:txBody>
      </p:sp>
    </p:spTree>
    <p:extLst>
      <p:ext uri="{BB962C8B-B14F-4D97-AF65-F5344CB8AC3E}">
        <p14:creationId xmlns:p14="http://schemas.microsoft.com/office/powerpoint/2010/main" val="406054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A713B-3BF0-1B37-41D0-508381B8C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A3C14-8766-0CB7-0B21-941C745083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5727F1-1A2D-3397-8B3E-54F2B27C9F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A5FD10-1A31-C843-86CD-5F8FE6F5DD40}"/>
              </a:ext>
            </a:extLst>
          </p:cNvPr>
          <p:cNvSpPr>
            <a:spLocks noGrp="1"/>
          </p:cNvSpPr>
          <p:nvPr>
            <p:ph type="sldNum" sz="quarter" idx="5"/>
          </p:nvPr>
        </p:nvSpPr>
        <p:spPr/>
        <p:txBody>
          <a:bodyPr/>
          <a:lstStyle/>
          <a:p>
            <a:fld id="{165F9950-9459-B941-B2F4-06A870A19B95}" type="slidenum">
              <a:rPr lang="en-US" smtClean="0"/>
              <a:t>24</a:t>
            </a:fld>
            <a:endParaRPr lang="en-US"/>
          </a:p>
        </p:txBody>
      </p:sp>
    </p:spTree>
    <p:extLst>
      <p:ext uri="{BB962C8B-B14F-4D97-AF65-F5344CB8AC3E}">
        <p14:creationId xmlns:p14="http://schemas.microsoft.com/office/powerpoint/2010/main" val="3406183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783EF-A19F-9C97-6274-043FAE267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976C7-9353-5528-1E4F-A3EA411D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1891A-C967-AD27-9751-C0E78D0B19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589AA-7F95-3A12-6128-82C22B212122}"/>
              </a:ext>
            </a:extLst>
          </p:cNvPr>
          <p:cNvSpPr>
            <a:spLocks noGrp="1"/>
          </p:cNvSpPr>
          <p:nvPr>
            <p:ph type="sldNum" sz="quarter" idx="5"/>
          </p:nvPr>
        </p:nvSpPr>
        <p:spPr/>
        <p:txBody>
          <a:bodyPr/>
          <a:lstStyle/>
          <a:p>
            <a:fld id="{165F9950-9459-B941-B2F4-06A870A19B95}" type="slidenum">
              <a:rPr lang="en-US" smtClean="0"/>
              <a:t>25</a:t>
            </a:fld>
            <a:endParaRPr lang="en-US"/>
          </a:p>
        </p:txBody>
      </p:sp>
    </p:spTree>
    <p:extLst>
      <p:ext uri="{BB962C8B-B14F-4D97-AF65-F5344CB8AC3E}">
        <p14:creationId xmlns:p14="http://schemas.microsoft.com/office/powerpoint/2010/main" val="347000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C72DD-825D-19B8-39DC-65EA5C9E1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73552-3F45-7DE7-691C-57C06799D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54964-52E6-ACD2-0F17-9E154897E892}"/>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A1B759A-B1A5-F0D4-BC13-9DE2720CCFC1}"/>
              </a:ext>
            </a:extLst>
          </p:cNvPr>
          <p:cNvSpPr>
            <a:spLocks noGrp="1"/>
          </p:cNvSpPr>
          <p:nvPr>
            <p:ph type="sldNum" sz="quarter" idx="5"/>
          </p:nvPr>
        </p:nvSpPr>
        <p:spPr/>
        <p:txBody>
          <a:bodyPr/>
          <a:lstStyle/>
          <a:p>
            <a:fld id="{165F9950-9459-B941-B2F4-06A870A19B95}" type="slidenum">
              <a:rPr lang="en-US" smtClean="0"/>
              <a:t>28</a:t>
            </a:fld>
            <a:endParaRPr lang="en-US"/>
          </a:p>
        </p:txBody>
      </p:sp>
    </p:spTree>
    <p:extLst>
      <p:ext uri="{BB962C8B-B14F-4D97-AF65-F5344CB8AC3E}">
        <p14:creationId xmlns:p14="http://schemas.microsoft.com/office/powerpoint/2010/main" val="134686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28247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823564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115438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804628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id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7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DAA7-2844-41B9-9C4F-D2EB99A545C1}"/>
              </a:ext>
            </a:extLst>
          </p:cNvPr>
          <p:cNvSpPr>
            <a:spLocks noGrp="1"/>
          </p:cNvSpPr>
          <p:nvPr>
            <p:ph type="ctrTitle"/>
          </p:nvPr>
        </p:nvSpPr>
        <p:spPr>
          <a:xfrm>
            <a:off x="1524000" y="1820254"/>
            <a:ext cx="9144000" cy="2000260"/>
          </a:xfrm>
          <a:prstGeom prst="rect">
            <a:avLst/>
          </a:prstGeo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E20CBA-9E78-4C04-AED5-F0A6E95B0D27}"/>
              </a:ext>
            </a:extLst>
          </p:cNvPr>
          <p:cNvSpPr>
            <a:spLocks noGrp="1"/>
          </p:cNvSpPr>
          <p:nvPr>
            <p:ph type="subTitle" idx="1"/>
          </p:nvPr>
        </p:nvSpPr>
        <p:spPr>
          <a:xfrm>
            <a:off x="1524000" y="389533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C3922E-A203-4765-A5F1-16667C5FBB74}"/>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A3841BF4-03A5-47A3-B683-42B54DF6A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2131D-9199-4B0D-987E-7F2FDFEAD149}"/>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8" name="Title Placeholder 1">
            <a:extLst>
              <a:ext uri="{FF2B5EF4-FFF2-40B4-BE49-F238E27FC236}">
                <a16:creationId xmlns:a16="http://schemas.microsoft.com/office/drawing/2014/main" id="{F16D8221-6678-58FB-6632-2549CC400575}"/>
              </a:ext>
            </a:extLst>
          </p:cNvPr>
          <p:cNvSpPr txBox="1">
            <a:spLocks/>
          </p:cNvSpPr>
          <p:nvPr userDrawn="1"/>
        </p:nvSpPr>
        <p:spPr>
          <a:xfrm>
            <a:off x="4830793" y="182562"/>
            <a:ext cx="71685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27553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5074-FAFB-42AC-8530-8B85F597C4EA}"/>
              </a:ext>
            </a:extLst>
          </p:cNvPr>
          <p:cNvSpPr>
            <a:spLocks noGrp="1"/>
          </p:cNvSpPr>
          <p:nvPr>
            <p:ph type="title"/>
          </p:nvPr>
        </p:nvSpPr>
        <p:spPr>
          <a:xfrm>
            <a:off x="4865378" y="136525"/>
            <a:ext cx="6928449" cy="91161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6AA7DA8-D2FE-40A0-89CD-CCD385BFC6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7AED8-9B62-4AA3-8618-FEE3B16DC3AA}"/>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BEDEC404-F89E-43C8-8BBF-06B369BDB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348DD-12FB-492D-8FEF-EA28337D0289}"/>
              </a:ext>
            </a:extLst>
          </p:cNvPr>
          <p:cNvSpPr>
            <a:spLocks noGrp="1"/>
          </p:cNvSpPr>
          <p:nvPr>
            <p:ph type="sldNum" sz="quarter" idx="12"/>
          </p:nvPr>
        </p:nvSpPr>
        <p:spPr/>
        <p:txBody>
          <a:bodyPr/>
          <a:lstStyle/>
          <a:p>
            <a:fld id="{FD28DB0C-E272-4985-868C-CE58DD1EA3CB}" type="slidenum">
              <a:rPr lang="en-US" smtClean="0"/>
              <a:t>‹#›</a:t>
            </a:fld>
            <a:endParaRPr lang="en-US"/>
          </a:p>
        </p:txBody>
      </p:sp>
    </p:spTree>
    <p:extLst>
      <p:ext uri="{BB962C8B-B14F-4D97-AF65-F5344CB8AC3E}">
        <p14:creationId xmlns:p14="http://schemas.microsoft.com/office/powerpoint/2010/main" val="1088125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A312-4E9B-4AE1-A398-25F9A8D767B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A521E-505E-4AB9-A41E-F27D8B8C7B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960E27-3544-4CF6-8DA4-F4C136F127EA}"/>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12F6D934-C5C7-4400-97FA-4240EB8F1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A3F93-5CF7-4C3B-804C-B3CDB68A4303}"/>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7" name="Title Placeholder 1">
            <a:extLst>
              <a:ext uri="{FF2B5EF4-FFF2-40B4-BE49-F238E27FC236}">
                <a16:creationId xmlns:a16="http://schemas.microsoft.com/office/drawing/2014/main" id="{E3B5EFF9-AE48-E144-F545-3B7D933A3734}"/>
              </a:ext>
            </a:extLst>
          </p:cNvPr>
          <p:cNvSpPr txBox="1">
            <a:spLocks/>
          </p:cNvSpPr>
          <p:nvPr userDrawn="1"/>
        </p:nvSpPr>
        <p:spPr>
          <a:xfrm>
            <a:off x="4830793" y="182562"/>
            <a:ext cx="71685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661447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93A9-53E5-43BE-81F3-6D0AB27C9531}"/>
              </a:ext>
            </a:extLst>
          </p:cNvPr>
          <p:cNvSpPr>
            <a:spLocks noGrp="1"/>
          </p:cNvSpPr>
          <p:nvPr>
            <p:ph type="title"/>
          </p:nvPr>
        </p:nvSpPr>
        <p:spPr>
          <a:xfrm>
            <a:off x="4830793" y="182562"/>
            <a:ext cx="7168550" cy="79375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9A2030-D23D-440C-B879-5F3112EA2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4C0DB6-D07E-44CB-A94A-13263F9CDA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C69BC7-782C-478D-A7DB-DC2F70E81172}"/>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6" name="Footer Placeholder 5">
            <a:extLst>
              <a:ext uri="{FF2B5EF4-FFF2-40B4-BE49-F238E27FC236}">
                <a16:creationId xmlns:a16="http://schemas.microsoft.com/office/drawing/2014/main" id="{74E1A554-FA33-4AFE-9CC1-0DA085EA1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D915B-BBB8-49E0-89DE-A94905E5159D}"/>
              </a:ext>
            </a:extLst>
          </p:cNvPr>
          <p:cNvSpPr>
            <a:spLocks noGrp="1"/>
          </p:cNvSpPr>
          <p:nvPr>
            <p:ph type="sldNum" sz="quarter" idx="12"/>
          </p:nvPr>
        </p:nvSpPr>
        <p:spPr/>
        <p:txBody>
          <a:bodyPr/>
          <a:lstStyle/>
          <a:p>
            <a:fld id="{FD28DB0C-E272-4985-868C-CE58DD1EA3CB}" type="slidenum">
              <a:rPr lang="en-US" smtClean="0"/>
              <a:t>‹#›</a:t>
            </a:fld>
            <a:endParaRPr lang="en-US"/>
          </a:p>
        </p:txBody>
      </p:sp>
    </p:spTree>
    <p:extLst>
      <p:ext uri="{BB962C8B-B14F-4D97-AF65-F5344CB8AC3E}">
        <p14:creationId xmlns:p14="http://schemas.microsoft.com/office/powerpoint/2010/main" val="1713988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9F11-14F9-498C-B38D-EE963137519A}"/>
              </a:ext>
            </a:extLst>
          </p:cNvPr>
          <p:cNvSpPr>
            <a:spLocks noGrp="1"/>
          </p:cNvSpPr>
          <p:nvPr>
            <p:ph type="title"/>
          </p:nvPr>
        </p:nvSpPr>
        <p:spPr>
          <a:xfrm>
            <a:off x="4847764" y="219910"/>
            <a:ext cx="6800153" cy="719056"/>
          </a:xfrm>
          <a:prstGeom prst="rect">
            <a:avLst/>
          </a:prstGeo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48522AD-2D0E-42C7-9857-DE4D97F275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7FA875-6ABD-4706-AAE0-A6B79375F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5EA08-F9C9-41BF-84A8-A6DA1FB0C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D927E-1BB8-4C6F-8217-959E29E81B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B5061D-3094-48B5-9AF5-574A49F5E3C5}"/>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8" name="Footer Placeholder 7">
            <a:extLst>
              <a:ext uri="{FF2B5EF4-FFF2-40B4-BE49-F238E27FC236}">
                <a16:creationId xmlns:a16="http://schemas.microsoft.com/office/drawing/2014/main" id="{231D9B6A-D800-465D-9194-4E24B670B3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83738C-E7DA-4F28-A4DF-2F3F944260A7}"/>
              </a:ext>
            </a:extLst>
          </p:cNvPr>
          <p:cNvSpPr>
            <a:spLocks noGrp="1"/>
          </p:cNvSpPr>
          <p:nvPr>
            <p:ph type="sldNum" sz="quarter" idx="12"/>
          </p:nvPr>
        </p:nvSpPr>
        <p:spPr/>
        <p:txBody>
          <a:bodyPr/>
          <a:lstStyle/>
          <a:p>
            <a:fld id="{FD28DB0C-E272-4985-868C-CE58DD1EA3CB}" type="slidenum">
              <a:rPr lang="en-US" smtClean="0"/>
              <a:t>‹#›</a:t>
            </a:fld>
            <a:endParaRPr lang="en-US"/>
          </a:p>
        </p:txBody>
      </p:sp>
    </p:spTree>
    <p:extLst>
      <p:ext uri="{BB962C8B-B14F-4D97-AF65-F5344CB8AC3E}">
        <p14:creationId xmlns:p14="http://schemas.microsoft.com/office/powerpoint/2010/main" val="625744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9404-32E9-4D9E-8DBE-4F6AF4201649}"/>
              </a:ext>
            </a:extLst>
          </p:cNvPr>
          <p:cNvSpPr>
            <a:spLocks noGrp="1"/>
          </p:cNvSpPr>
          <p:nvPr>
            <p:ph type="title"/>
          </p:nvPr>
        </p:nvSpPr>
        <p:spPr>
          <a:xfrm>
            <a:off x="4830793" y="182562"/>
            <a:ext cx="7168550" cy="79375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42A7C29-DF16-4666-BAE1-0E3B5AF0A58C}"/>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4" name="Footer Placeholder 3">
            <a:extLst>
              <a:ext uri="{FF2B5EF4-FFF2-40B4-BE49-F238E27FC236}">
                <a16:creationId xmlns:a16="http://schemas.microsoft.com/office/drawing/2014/main" id="{5D9D5754-0E1A-459A-BD58-852E9BAEB4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632226-82B8-4B13-80DF-7DAE005F8B38}"/>
              </a:ext>
            </a:extLst>
          </p:cNvPr>
          <p:cNvSpPr>
            <a:spLocks noGrp="1"/>
          </p:cNvSpPr>
          <p:nvPr>
            <p:ph type="sldNum" sz="quarter" idx="12"/>
          </p:nvPr>
        </p:nvSpPr>
        <p:spPr/>
        <p:txBody>
          <a:bodyPr/>
          <a:lstStyle/>
          <a:p>
            <a:fld id="{FD28DB0C-E272-4985-868C-CE58DD1EA3CB}" type="slidenum">
              <a:rPr lang="en-US" smtClean="0"/>
              <a:t>‹#›</a:t>
            </a:fld>
            <a:endParaRPr lang="en-US"/>
          </a:p>
        </p:txBody>
      </p:sp>
    </p:spTree>
    <p:extLst>
      <p:ext uri="{BB962C8B-B14F-4D97-AF65-F5344CB8AC3E}">
        <p14:creationId xmlns:p14="http://schemas.microsoft.com/office/powerpoint/2010/main" val="994887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622650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D9CAD-CD10-4033-B006-F4CF86E9CDB4}"/>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3" name="Footer Placeholder 2">
            <a:extLst>
              <a:ext uri="{FF2B5EF4-FFF2-40B4-BE49-F238E27FC236}">
                <a16:creationId xmlns:a16="http://schemas.microsoft.com/office/drawing/2014/main" id="{F57FD352-31FC-46C9-9CC9-88130DBF48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8677F5-5263-4ED0-AE98-73A41E8D2016}"/>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6" name="Title Placeholder 1">
            <a:extLst>
              <a:ext uri="{FF2B5EF4-FFF2-40B4-BE49-F238E27FC236}">
                <a16:creationId xmlns:a16="http://schemas.microsoft.com/office/drawing/2014/main" id="{C1FCE278-E1E6-CE3A-5EA1-046F4874E234}"/>
              </a:ext>
            </a:extLst>
          </p:cNvPr>
          <p:cNvSpPr>
            <a:spLocks noGrp="1"/>
          </p:cNvSpPr>
          <p:nvPr>
            <p:ph type="title"/>
          </p:nvPr>
        </p:nvSpPr>
        <p:spPr>
          <a:xfrm>
            <a:off x="4830793" y="182562"/>
            <a:ext cx="7168550" cy="79375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3155345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AF8B-3045-4CAB-93B5-387859CDB3E8}"/>
              </a:ext>
            </a:extLst>
          </p:cNvPr>
          <p:cNvSpPr>
            <a:spLocks noGrp="1"/>
          </p:cNvSpPr>
          <p:nvPr>
            <p:ph type="title"/>
          </p:nvPr>
        </p:nvSpPr>
        <p:spPr>
          <a:xfrm>
            <a:off x="836612" y="1687245"/>
            <a:ext cx="3932237" cy="972084"/>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632CDA3-D056-48D5-92B7-F43ADAF0DE54}"/>
              </a:ext>
            </a:extLst>
          </p:cNvPr>
          <p:cNvSpPr>
            <a:spLocks noGrp="1"/>
          </p:cNvSpPr>
          <p:nvPr>
            <p:ph idx="1"/>
          </p:nvPr>
        </p:nvSpPr>
        <p:spPr>
          <a:xfrm>
            <a:off x="5183188" y="1692067"/>
            <a:ext cx="6172200" cy="45207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85E4CF-0611-4B74-9D49-8B06B3D3BFDD}"/>
              </a:ext>
            </a:extLst>
          </p:cNvPr>
          <p:cNvSpPr>
            <a:spLocks noGrp="1"/>
          </p:cNvSpPr>
          <p:nvPr>
            <p:ph type="body" sz="half" idx="2"/>
          </p:nvPr>
        </p:nvSpPr>
        <p:spPr>
          <a:xfrm>
            <a:off x="771422" y="2659329"/>
            <a:ext cx="3997427" cy="35534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E1CD6-FCDE-48C3-A3C7-36D4BDD0DA6F}"/>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6" name="Footer Placeholder 5">
            <a:extLst>
              <a:ext uri="{FF2B5EF4-FFF2-40B4-BE49-F238E27FC236}">
                <a16:creationId xmlns:a16="http://schemas.microsoft.com/office/drawing/2014/main" id="{DB01851C-25E8-4EFC-91DC-3DA1FF068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E5FD6-1E87-4FCF-92C0-0CF2A6AAE033}"/>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9" name="Title Placeholder 1">
            <a:extLst>
              <a:ext uri="{FF2B5EF4-FFF2-40B4-BE49-F238E27FC236}">
                <a16:creationId xmlns:a16="http://schemas.microsoft.com/office/drawing/2014/main" id="{8265B591-BF03-5AB4-536E-7DF53673E1F4}"/>
              </a:ext>
            </a:extLst>
          </p:cNvPr>
          <p:cNvSpPr txBox="1">
            <a:spLocks/>
          </p:cNvSpPr>
          <p:nvPr userDrawn="1"/>
        </p:nvSpPr>
        <p:spPr>
          <a:xfrm>
            <a:off x="4830793" y="182562"/>
            <a:ext cx="71685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0806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3F4F-D095-4961-91C7-8B6DE953A7A2}"/>
              </a:ext>
            </a:extLst>
          </p:cNvPr>
          <p:cNvSpPr>
            <a:spLocks noGrp="1"/>
          </p:cNvSpPr>
          <p:nvPr>
            <p:ph type="title"/>
          </p:nvPr>
        </p:nvSpPr>
        <p:spPr>
          <a:xfrm>
            <a:off x="839788" y="1529697"/>
            <a:ext cx="3932237" cy="898525"/>
          </a:xfrm>
          <a:prstGeom prst="rect">
            <a:avLst/>
          </a:prstGeo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A1F20FA-F236-4ED4-9445-CC270D69EEC9}"/>
              </a:ext>
            </a:extLst>
          </p:cNvPr>
          <p:cNvSpPr>
            <a:spLocks noGrp="1"/>
          </p:cNvSpPr>
          <p:nvPr>
            <p:ph type="pic" idx="1"/>
          </p:nvPr>
        </p:nvSpPr>
        <p:spPr>
          <a:xfrm>
            <a:off x="5180012" y="1529697"/>
            <a:ext cx="6172200" cy="46731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C32381A-6CD5-4BE2-9BFC-84B7FBD1138A}"/>
              </a:ext>
            </a:extLst>
          </p:cNvPr>
          <p:cNvSpPr>
            <a:spLocks noGrp="1"/>
          </p:cNvSpPr>
          <p:nvPr>
            <p:ph type="body" sz="half" idx="2"/>
          </p:nvPr>
        </p:nvSpPr>
        <p:spPr>
          <a:xfrm>
            <a:off x="839788" y="2428222"/>
            <a:ext cx="3932237" cy="37746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1EDFD-8DBB-4289-A896-166A8775D051}"/>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6" name="Footer Placeholder 5">
            <a:extLst>
              <a:ext uri="{FF2B5EF4-FFF2-40B4-BE49-F238E27FC236}">
                <a16:creationId xmlns:a16="http://schemas.microsoft.com/office/drawing/2014/main" id="{E2112E45-A6FA-46DE-A6DA-1A78C15C5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14315-9E73-445B-AB73-92EB3E6FCF4A}"/>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9" name="Title Placeholder 1">
            <a:extLst>
              <a:ext uri="{FF2B5EF4-FFF2-40B4-BE49-F238E27FC236}">
                <a16:creationId xmlns:a16="http://schemas.microsoft.com/office/drawing/2014/main" id="{59AC4DE5-5276-7C6B-AD09-D6898934A527}"/>
              </a:ext>
            </a:extLst>
          </p:cNvPr>
          <p:cNvSpPr txBox="1">
            <a:spLocks/>
          </p:cNvSpPr>
          <p:nvPr userDrawn="1"/>
        </p:nvSpPr>
        <p:spPr>
          <a:xfrm>
            <a:off x="4830793" y="182562"/>
            <a:ext cx="71685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4181206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AA04-4006-4647-AF29-442C8B67C909}"/>
              </a:ext>
            </a:extLst>
          </p:cNvPr>
          <p:cNvSpPr>
            <a:spLocks noGrp="1"/>
          </p:cNvSpPr>
          <p:nvPr>
            <p:ph type="title"/>
          </p:nvPr>
        </p:nvSpPr>
        <p:spPr>
          <a:xfrm>
            <a:off x="4830793" y="182562"/>
            <a:ext cx="7168550" cy="7937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365CEA-FD87-4E80-8BF2-0800222609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5E9C7-2770-453C-B651-469793EC75C0}"/>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2B2AB69C-1662-4E49-B32C-E13ADBF69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40554-2DDA-4DBF-8CC6-1A62253A8F0B}"/>
              </a:ext>
            </a:extLst>
          </p:cNvPr>
          <p:cNvSpPr>
            <a:spLocks noGrp="1"/>
          </p:cNvSpPr>
          <p:nvPr>
            <p:ph type="sldNum" sz="quarter" idx="12"/>
          </p:nvPr>
        </p:nvSpPr>
        <p:spPr/>
        <p:txBody>
          <a:bodyPr/>
          <a:lstStyle/>
          <a:p>
            <a:fld id="{FD28DB0C-E272-4985-868C-CE58DD1EA3CB}" type="slidenum">
              <a:rPr lang="en-US" smtClean="0"/>
              <a:t>‹#›</a:t>
            </a:fld>
            <a:endParaRPr lang="en-US"/>
          </a:p>
        </p:txBody>
      </p:sp>
    </p:spTree>
    <p:extLst>
      <p:ext uri="{BB962C8B-B14F-4D97-AF65-F5344CB8AC3E}">
        <p14:creationId xmlns:p14="http://schemas.microsoft.com/office/powerpoint/2010/main" val="113989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D699E7-D005-4BE9-86C0-2657587561C1}"/>
              </a:ext>
            </a:extLst>
          </p:cNvPr>
          <p:cNvSpPr>
            <a:spLocks noGrp="1"/>
          </p:cNvSpPr>
          <p:nvPr>
            <p:ph type="title" orient="vert"/>
          </p:nvPr>
        </p:nvSpPr>
        <p:spPr>
          <a:xfrm>
            <a:off x="8724900" y="1657883"/>
            <a:ext cx="2628900" cy="4519080"/>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C19327F-61F3-4E61-96B2-BBBA7B0D34AC}"/>
              </a:ext>
            </a:extLst>
          </p:cNvPr>
          <p:cNvSpPr>
            <a:spLocks noGrp="1"/>
          </p:cNvSpPr>
          <p:nvPr>
            <p:ph type="body" orient="vert" idx="1"/>
          </p:nvPr>
        </p:nvSpPr>
        <p:spPr>
          <a:xfrm>
            <a:off x="838200" y="1657883"/>
            <a:ext cx="7734300" cy="4519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0FB59-8D6E-4ECB-A51F-E2523DF1FED0}"/>
              </a:ext>
            </a:extLst>
          </p:cNvPr>
          <p:cNvSpPr>
            <a:spLocks noGrp="1"/>
          </p:cNvSpPr>
          <p:nvPr>
            <p:ph type="dt" sz="half" idx="10"/>
          </p:nvPr>
        </p:nvSpPr>
        <p:spPr/>
        <p:txBody>
          <a:body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7D16463E-4AF5-4495-B843-14D0F7A18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9B932-90FD-401C-9233-0EDABCDEC81E}"/>
              </a:ext>
            </a:extLst>
          </p:cNvPr>
          <p:cNvSpPr>
            <a:spLocks noGrp="1"/>
          </p:cNvSpPr>
          <p:nvPr>
            <p:ph type="sldNum" sz="quarter" idx="12"/>
          </p:nvPr>
        </p:nvSpPr>
        <p:spPr/>
        <p:txBody>
          <a:bodyPr/>
          <a:lstStyle/>
          <a:p>
            <a:fld id="{FD28DB0C-E272-4985-868C-CE58DD1EA3CB}" type="slidenum">
              <a:rPr lang="en-US" smtClean="0"/>
              <a:t>‹#›</a:t>
            </a:fld>
            <a:endParaRPr lang="en-US"/>
          </a:p>
        </p:txBody>
      </p:sp>
      <p:sp>
        <p:nvSpPr>
          <p:cNvPr id="8" name="Title Placeholder 1">
            <a:extLst>
              <a:ext uri="{FF2B5EF4-FFF2-40B4-BE49-F238E27FC236}">
                <a16:creationId xmlns:a16="http://schemas.microsoft.com/office/drawing/2014/main" id="{97E3EC56-6C40-B2B6-228A-5C6F70033C19}"/>
              </a:ext>
            </a:extLst>
          </p:cNvPr>
          <p:cNvSpPr txBox="1">
            <a:spLocks/>
          </p:cNvSpPr>
          <p:nvPr userDrawn="1"/>
        </p:nvSpPr>
        <p:spPr>
          <a:xfrm>
            <a:off x="4830793" y="182562"/>
            <a:ext cx="7168550" cy="793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425883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6/10/2025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156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F1378D-FE5E-8C4C-9516-195E2B81FAB2}"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98494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F1378D-FE5E-8C4C-9516-195E2B81FAB2}"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14410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F1378D-FE5E-8C4C-9516-195E2B81FAB2}" type="datetimeFigureOut">
              <a:rPr lang="en-US" smtClean="0"/>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47021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F1378D-FE5E-8C4C-9516-195E2B81FAB2}" type="datetimeFigureOut">
              <a:rPr lang="en-US" smtClean="0"/>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010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F1378D-FE5E-8C4C-9516-195E2B81FAB2}" type="datetimeFigureOut">
              <a:rPr lang="en-US" smtClean="0"/>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457850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1378D-FE5E-8C4C-9516-195E2B81FAB2}"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145877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F1378D-FE5E-8C4C-9516-195E2B81FAB2}"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33724-4C03-2F49-8D18-70097736AB60}" type="slidenum">
              <a:rPr lang="en-US" smtClean="0"/>
              <a:t>‹#›</a:t>
            </a:fld>
            <a:endParaRPr lang="en-US"/>
          </a:p>
        </p:txBody>
      </p:sp>
    </p:spTree>
    <p:extLst>
      <p:ext uri="{BB962C8B-B14F-4D97-AF65-F5344CB8AC3E}">
        <p14:creationId xmlns:p14="http://schemas.microsoft.com/office/powerpoint/2010/main" val="2007237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1378D-FE5E-8C4C-9516-195E2B81FAB2}" type="datetimeFigureOut">
              <a:rPr lang="en-US" smtClean="0"/>
              <a:t>6/10/2025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33724-4C03-2F49-8D18-70097736AB60}" type="slidenum">
              <a:rPr lang="en-US" smtClean="0"/>
              <a:t>‹#›</a:t>
            </a:fld>
            <a:endParaRPr lang="en-US"/>
          </a:p>
        </p:txBody>
      </p:sp>
    </p:spTree>
    <p:extLst>
      <p:ext uri="{BB962C8B-B14F-4D97-AF65-F5344CB8AC3E}">
        <p14:creationId xmlns:p14="http://schemas.microsoft.com/office/powerpoint/2010/main" val="16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153CC-6D2B-6B4F-A778-44A6DF06AC2C}"/>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7632416"/>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32E6B-97AE-408E-835E-DBDA281D2E82}"/>
              </a:ext>
            </a:extLst>
          </p:cNvPr>
          <p:cNvSpPr>
            <a:spLocks noGrp="1"/>
          </p:cNvSpPr>
          <p:nvPr>
            <p:ph type="title"/>
          </p:nvPr>
        </p:nvSpPr>
        <p:spPr>
          <a:xfrm>
            <a:off x="4830793" y="182562"/>
            <a:ext cx="7168550" cy="793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3D71C1-4B13-4B12-B722-8B04277D3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F29ADF9-68C3-43F7-8B71-4261A2224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DE6AC-A69F-4B59-BCBC-4F8B298B7011}" type="datetimeFigureOut">
              <a:rPr lang="en-US" smtClean="0"/>
              <a:t>6/10/2025</a:t>
            </a:fld>
            <a:endParaRPr lang="en-US"/>
          </a:p>
        </p:txBody>
      </p:sp>
      <p:sp>
        <p:nvSpPr>
          <p:cNvPr id="5" name="Footer Placeholder 4">
            <a:extLst>
              <a:ext uri="{FF2B5EF4-FFF2-40B4-BE49-F238E27FC236}">
                <a16:creationId xmlns:a16="http://schemas.microsoft.com/office/drawing/2014/main" id="{4852F37E-3FC6-4652-A435-FB4A73E75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D0D351-D194-4B38-9469-86B2592D2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8DB0C-E272-4985-868C-CE58DD1EA3CB}" type="slidenum">
              <a:rPr lang="en-US" smtClean="0"/>
              <a:t>‹#›</a:t>
            </a:fld>
            <a:endParaRPr lang="en-US"/>
          </a:p>
        </p:txBody>
      </p:sp>
      <p:pic>
        <p:nvPicPr>
          <p:cNvPr id="9" name="Picture 8">
            <a:extLst>
              <a:ext uri="{FF2B5EF4-FFF2-40B4-BE49-F238E27FC236}">
                <a16:creationId xmlns:a16="http://schemas.microsoft.com/office/drawing/2014/main" id="{1E4BF914-CD66-6D64-B18D-475B01E505A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267"/>
            <a:ext cx="4709568" cy="1158340"/>
          </a:xfrm>
          <a:prstGeom prst="rect">
            <a:avLst/>
          </a:prstGeom>
        </p:spPr>
      </p:pic>
    </p:spTree>
    <p:extLst>
      <p:ext uri="{BB962C8B-B14F-4D97-AF65-F5344CB8AC3E}">
        <p14:creationId xmlns:p14="http://schemas.microsoft.com/office/powerpoint/2010/main" val="65075842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6.JP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emantic_Web_Stack" TargetMode="External"/><Relationship Id="rId2" Type="http://schemas.openxmlformats.org/officeDocument/2006/relationships/image" Target="../media/image1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37C7-930D-FBC7-D5E7-67B3294B56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93A0E0-6746-6E24-A9DB-01633123360B}"/>
              </a:ext>
            </a:extLst>
          </p:cNvPr>
          <p:cNvPicPr>
            <a:picLocks noChangeAspect="1"/>
          </p:cNvPicPr>
          <p:nvPr/>
        </p:nvPicPr>
        <p:blipFill>
          <a:blip r:embed="rId3"/>
          <a:stretch>
            <a:fillRect/>
          </a:stretch>
        </p:blipFill>
        <p:spPr>
          <a:xfrm>
            <a:off x="0" y="0"/>
            <a:ext cx="12191999" cy="6858000"/>
          </a:xfrm>
          <a:prstGeom prst="rect">
            <a:avLst/>
          </a:prstGeom>
          <a:ln>
            <a:noFill/>
          </a:ln>
          <a:effectLst/>
        </p:spPr>
      </p:pic>
      <p:sp>
        <p:nvSpPr>
          <p:cNvPr id="5" name="TextBox 4">
            <a:extLst>
              <a:ext uri="{FF2B5EF4-FFF2-40B4-BE49-F238E27FC236}">
                <a16:creationId xmlns:a16="http://schemas.microsoft.com/office/drawing/2014/main" id="{A3665FF7-07E3-B7F7-048F-5624BD298005}"/>
              </a:ext>
            </a:extLst>
          </p:cNvPr>
          <p:cNvSpPr txBox="1"/>
          <p:nvPr/>
        </p:nvSpPr>
        <p:spPr>
          <a:xfrm>
            <a:off x="1797746" y="1904814"/>
            <a:ext cx="5940083" cy="2308324"/>
          </a:xfrm>
          <a:prstGeom prst="rect">
            <a:avLst/>
          </a:prstGeom>
          <a:noFill/>
        </p:spPr>
        <p:txBody>
          <a:bodyPr wrap="square">
            <a:spAutoFit/>
          </a:bodyPr>
          <a:lstStyle/>
          <a:p>
            <a:r>
              <a:rPr lang="en-US" sz="4800" dirty="0">
                <a:solidFill>
                  <a:schemeClr val="bg1"/>
                </a:solidFill>
                <a:latin typeface="Garamond" panose="02020404030301010803" pitchFamily="18" charset="0"/>
              </a:rPr>
              <a:t>Cybersecurity of IoT and Semantic Web Workshop​</a:t>
            </a:r>
          </a:p>
        </p:txBody>
      </p:sp>
      <p:sp>
        <p:nvSpPr>
          <p:cNvPr id="10" name="TextBox 9">
            <a:extLst>
              <a:ext uri="{FF2B5EF4-FFF2-40B4-BE49-F238E27FC236}">
                <a16:creationId xmlns:a16="http://schemas.microsoft.com/office/drawing/2014/main" id="{ECEA89D7-EAE7-682E-5372-D6F2B7514AAB}"/>
              </a:ext>
            </a:extLst>
          </p:cNvPr>
          <p:cNvSpPr txBox="1"/>
          <p:nvPr/>
        </p:nvSpPr>
        <p:spPr>
          <a:xfrm>
            <a:off x="1797745" y="3759546"/>
            <a:ext cx="5940084" cy="3477875"/>
          </a:xfrm>
          <a:prstGeom prst="rect">
            <a:avLst/>
          </a:prstGeom>
          <a:noFill/>
        </p:spPr>
        <p:txBody>
          <a:bodyPr wrap="square">
            <a:spAutoFit/>
          </a:bodyPr>
          <a:lstStyle/>
          <a:p>
            <a:r>
              <a:rPr lang="en-US" sz="2000" dirty="0">
                <a:solidFill>
                  <a:schemeClr val="bg1"/>
                </a:solidFill>
                <a:latin typeface="Garamond" panose="02020404030301010803" pitchFamily="18" charset="0"/>
              </a:rPr>
              <a: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Presenter: Dr. Lavanya Elluri​</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​Demonstration By Graduate Assistant: Sesha Sai </a:t>
            </a:r>
            <a:r>
              <a:rPr lang="en-US" sz="2000" dirty="0" err="1">
                <a:solidFill>
                  <a:schemeClr val="bg1"/>
                </a:solidFill>
                <a:latin typeface="Garamond" panose="02020404030301010803" pitchFamily="18" charset="0"/>
              </a:rPr>
              <a:t>Chennu</a:t>
            </a:r>
            <a:r>
              <a:rPr lang="en-US" sz="2000" dirty="0">
                <a:solidFill>
                  <a:schemeClr val="bg1"/>
                </a:solidFill>
                <a:latin typeface="Garamond" panose="02020404030301010803" pitchFamily="18" charset="0"/>
              </a:rPr>
              <a: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a:t>
            </a:r>
          </a:p>
        </p:txBody>
      </p:sp>
    </p:spTree>
    <p:extLst>
      <p:ext uri="{BB962C8B-B14F-4D97-AF65-F5344CB8AC3E}">
        <p14:creationId xmlns:p14="http://schemas.microsoft.com/office/powerpoint/2010/main" val="628545011"/>
      </p:ext>
    </p:extLst>
  </p:cSld>
  <p:clrMapOvr>
    <a:masterClrMapping/>
  </p:clrMapOvr>
  <mc:AlternateContent xmlns:mc="http://schemas.openxmlformats.org/markup-compatibility/2006" xmlns:p14="http://schemas.microsoft.com/office/powerpoint/2010/main">
    <mc:Choice Requires="p14">
      <p:transition spd="slow" p14:dur="2000" advTm="23075"/>
    </mc:Choice>
    <mc:Fallback xmlns="">
      <p:transition spd="slow" advTm="23075"/>
    </mc:Fallback>
  </mc:AlternateContent>
  <p:extLst>
    <p:ext uri="{3A86A75C-4F4B-4683-9AE1-C65F6400EC91}">
      <p14:laserTraceLst xmlns:p14="http://schemas.microsoft.com/office/powerpoint/2010/main">
        <p14:tracePtLst>
          <p14:tracePt t="212" x="9463088" y="2716213"/>
          <p14:tracePt t="219" x="9388475" y="2678113"/>
          <p14:tracePt t="227" x="9301163" y="2640013"/>
          <p14:tracePt t="238" x="9199563" y="2590800"/>
          <p14:tracePt t="255" x="8999538" y="2516188"/>
          <p14:tracePt t="271" x="8912225" y="2490788"/>
          <p14:tracePt t="288" x="8886825" y="2490788"/>
          <p14:tracePt t="305" x="8837613" y="2490788"/>
          <p14:tracePt t="321" x="8786813" y="2490788"/>
          <p14:tracePt t="323" x="8763000" y="2516188"/>
          <p14:tracePt t="339" x="8750300" y="2540000"/>
          <p14:tracePt t="388" x="8774113" y="2540000"/>
          <p14:tracePt t="395" x="8886825" y="2578100"/>
          <p14:tracePt t="404" x="9063038" y="2603500"/>
          <p14:tracePt t="421" x="9401175" y="2603500"/>
          <p14:tracePt t="438" x="9650413" y="2603500"/>
          <p14:tracePt t="454" x="9726613" y="2603500"/>
          <p14:tracePt t="491" x="9713913" y="2603500"/>
          <p14:tracePt t="499" x="9637713" y="2603500"/>
          <p14:tracePt t="508" x="9537700" y="2603500"/>
          <p14:tracePt t="521" x="9437688" y="2603500"/>
          <p14:tracePt t="524" x="9337675" y="2603500"/>
          <p14:tracePt t="538" x="9237663" y="2603500"/>
          <p14:tracePt t="540" x="9175750" y="2603500"/>
          <p14:tracePt t="555" x="9099550" y="2603500"/>
          <p14:tracePt t="571" x="9024938" y="2603500"/>
          <p14:tracePt t="603" x="9012238" y="2603500"/>
          <p14:tracePt t="620" x="9050338" y="2590800"/>
          <p14:tracePt t="627" x="9088438" y="2590800"/>
          <p14:tracePt t="638" x="9150350" y="2590800"/>
          <p14:tracePt t="654" x="9175750" y="2590800"/>
          <p14:tracePt t="699" x="9112250" y="2590800"/>
          <p14:tracePt t="708" x="9037638" y="2590800"/>
          <p14:tracePt t="715" x="8999538" y="2590800"/>
          <p14:tracePt t="724" x="8986838" y="2590800"/>
          <p14:tracePt t="738" x="8975725" y="2590800"/>
          <p14:tracePt t="1287" x="8963025" y="2590800"/>
          <p14:tracePt t="1871" x="8937625" y="2590800"/>
          <p14:tracePt t="4853" x="8924925" y="2603500"/>
          <p14:tracePt t="15926" x="8912225" y="2616200"/>
          <p14:tracePt t="15949" x="8899525" y="2616200"/>
          <p14:tracePt t="21676" x="8924925" y="2616200"/>
          <p14:tracePt t="21683" x="8963025" y="2616200"/>
          <p14:tracePt t="21691" x="8999538" y="2616200"/>
          <p14:tracePt t="21700" x="9037638" y="2616200"/>
          <p14:tracePt t="21717" x="9137650" y="2627313"/>
          <p14:tracePt t="21734" x="9350375" y="2652713"/>
          <p14:tracePt t="21750" x="9437688" y="2665413"/>
          <p14:tracePt t="21767" x="9437688" y="2678113"/>
          <p14:tracePt t="21784" x="9463088" y="2678113"/>
          <p14:tracePt t="21800" x="9475788" y="2678113"/>
          <p14:tracePt t="21817" x="9550400" y="2678113"/>
          <p14:tracePt t="21834" x="9852025" y="2728913"/>
          <p14:tracePt t="21837" x="10152063" y="2778125"/>
          <p14:tracePt t="21851" x="10639425" y="2865438"/>
          <p14:tracePt t="21867" x="11015663" y="2903538"/>
          <p14:tracePt t="21884" x="11266488" y="2952750"/>
          <p14:tracePt t="21900" x="11528425" y="2978150"/>
          <p14:tracePt t="21917" x="11841163" y="302895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237C2C-DB8B-2F39-866F-69E4E22C6438}"/>
              </a:ext>
            </a:extLst>
          </p:cNvPr>
          <p:cNvSpPr txBox="1"/>
          <p:nvPr/>
        </p:nvSpPr>
        <p:spPr>
          <a:xfrm>
            <a:off x="721360" y="2013356"/>
            <a:ext cx="11267440" cy="3991204"/>
          </a:xfrm>
          <a:prstGeom prst="rect">
            <a:avLst/>
          </a:prstGeom>
          <a:noFill/>
        </p:spPr>
        <p:txBody>
          <a:bodyPr wrap="square">
            <a:spAutoFit/>
          </a:bodyPr>
          <a:lstStyle/>
          <a:p>
            <a:pPr rtl="0">
              <a:lnSpc>
                <a:spcPct val="150000"/>
              </a:lnSpc>
              <a:buNone/>
            </a:pPr>
            <a:r>
              <a:rPr lang="en-US" sz="2800" b="1" dirty="0"/>
              <a:t>What is the Semantic Web?</a:t>
            </a:r>
          </a:p>
          <a:p>
            <a:pPr rtl="0">
              <a:lnSpc>
                <a:spcPct val="150000"/>
              </a:lnSpc>
              <a:buFont typeface="Arial" panose="020B0604020202020204" pitchFamily="34" charset="0"/>
              <a:buChar char="•"/>
            </a:pPr>
            <a:r>
              <a:rPr lang="en-US" sz="2800" dirty="0"/>
              <a:t>An extension of the web where data is </a:t>
            </a:r>
            <a:r>
              <a:rPr lang="en-US" sz="2800" b="1" dirty="0"/>
              <a:t>machine-readable</a:t>
            </a:r>
            <a:r>
              <a:rPr lang="en-US" sz="2800" dirty="0"/>
              <a:t> and </a:t>
            </a:r>
            <a:r>
              <a:rPr lang="en-US" sz="2800" b="1" dirty="0"/>
              <a:t>interconnected</a:t>
            </a:r>
            <a:r>
              <a:rPr lang="en-US" sz="2800" dirty="0"/>
              <a:t>.</a:t>
            </a:r>
          </a:p>
          <a:p>
            <a:pPr rtl="0">
              <a:lnSpc>
                <a:spcPct val="150000"/>
              </a:lnSpc>
              <a:buFont typeface="Arial" panose="020B0604020202020204" pitchFamily="34" charset="0"/>
              <a:buChar char="•"/>
            </a:pPr>
            <a:r>
              <a:rPr lang="en-US" sz="2800" dirty="0"/>
              <a:t>Think of it as turning the web into a giant, smart database!</a:t>
            </a:r>
          </a:p>
          <a:p>
            <a:pPr rtl="0">
              <a:lnSpc>
                <a:spcPct val="150000"/>
              </a:lnSpc>
              <a:buFont typeface="Arial" panose="020B0604020202020204" pitchFamily="34" charset="0"/>
              <a:buChar char="•"/>
            </a:pPr>
            <a:r>
              <a:rPr lang="en-US" sz="2800" dirty="0"/>
              <a:t>Tim Berners-Lee’s vision: </a:t>
            </a:r>
            <a:r>
              <a:rPr lang="en-US" sz="2800" i="1" dirty="0"/>
              <a:t>"A web where data has meaning and links to other data."</a:t>
            </a:r>
            <a:endParaRPr lang="en-US" sz="2800" dirty="0"/>
          </a:p>
        </p:txBody>
      </p:sp>
      <p:sp>
        <p:nvSpPr>
          <p:cNvPr id="5" name="Title 1">
            <a:extLst>
              <a:ext uri="{FF2B5EF4-FFF2-40B4-BE49-F238E27FC236}">
                <a16:creationId xmlns:a16="http://schemas.microsoft.com/office/drawing/2014/main" id="{65567363-CB31-223B-22E0-20FC49971F43}"/>
              </a:ext>
            </a:extLst>
          </p:cNvPr>
          <p:cNvSpPr txBox="1">
            <a:spLocks noGrp="1"/>
          </p:cNvSpPr>
          <p:nvPr>
            <p:ph type="title"/>
          </p:nvPr>
        </p:nvSpPr>
        <p:spPr>
          <a:xfrm>
            <a:off x="4932363" y="487363"/>
            <a:ext cx="7169150" cy="793750"/>
          </a:xfrm>
          <a:prstGeom prst="rect">
            <a:avLst/>
          </a:prstGeom>
        </p:spPr>
        <p:txBody>
          <a:bodyPr anchor="b">
            <a:normAutofit fontScale="90000"/>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Semantic Web</a:t>
            </a:r>
            <a:br>
              <a:rPr lang="en-US" sz="4000" dirty="0">
                <a:solidFill>
                  <a:schemeClr val="bg1">
                    <a:lumMod val="95000"/>
                  </a:schemeClr>
                </a:solidFill>
                <a:latin typeface="+mn-lt"/>
              </a:rPr>
            </a:br>
            <a:endParaRPr lang="en-US" sz="4000" dirty="0">
              <a:solidFill>
                <a:schemeClr val="bg1">
                  <a:lumMod val="95000"/>
                </a:schemeClr>
              </a:solidFill>
              <a:latin typeface="+mn-lt"/>
            </a:endParaRPr>
          </a:p>
        </p:txBody>
      </p:sp>
    </p:spTree>
    <p:extLst>
      <p:ext uri="{BB962C8B-B14F-4D97-AF65-F5344CB8AC3E}">
        <p14:creationId xmlns:p14="http://schemas.microsoft.com/office/powerpoint/2010/main" val="232607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2F022-9C0B-65E6-318A-C52E6DAF41D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1EABC7D-D77A-42DE-8B08-C9F33AED5307}"/>
              </a:ext>
            </a:extLst>
          </p:cNvPr>
          <p:cNvSpPr txBox="1"/>
          <p:nvPr/>
        </p:nvSpPr>
        <p:spPr>
          <a:xfrm>
            <a:off x="721360" y="2013356"/>
            <a:ext cx="11267440" cy="3257174"/>
          </a:xfrm>
          <a:prstGeom prst="rect">
            <a:avLst/>
          </a:prstGeom>
          <a:noFill/>
        </p:spPr>
        <p:txBody>
          <a:bodyPr wrap="square">
            <a:spAutoFit/>
          </a:bodyPr>
          <a:lstStyle/>
          <a:p>
            <a:pPr>
              <a:lnSpc>
                <a:spcPct val="150000"/>
              </a:lnSpc>
            </a:pPr>
            <a:r>
              <a:rPr lang="en-US" sz="2800" b="1" dirty="0"/>
              <a:t>Improved data integration</a:t>
            </a:r>
            <a:r>
              <a:rPr lang="en-US" sz="2800" dirty="0"/>
              <a:t>: Combine info from anywhere.</a:t>
            </a:r>
          </a:p>
          <a:p>
            <a:pPr>
              <a:lnSpc>
                <a:spcPct val="150000"/>
              </a:lnSpc>
            </a:pPr>
            <a:r>
              <a:rPr lang="en-US" sz="2800" b="1" dirty="0"/>
              <a:t>Better search</a:t>
            </a:r>
            <a:r>
              <a:rPr lang="en-US" sz="2800" dirty="0"/>
              <a:t>: Find exactly what you need.</a:t>
            </a:r>
          </a:p>
          <a:p>
            <a:pPr>
              <a:lnSpc>
                <a:spcPct val="150000"/>
              </a:lnSpc>
            </a:pPr>
            <a:r>
              <a:rPr lang="en-US" sz="2800" b="1" dirty="0"/>
              <a:t>Data sharing</a:t>
            </a:r>
            <a:r>
              <a:rPr lang="en-US" sz="2800" dirty="0"/>
              <a:t>: Reuse data across apps.</a:t>
            </a:r>
          </a:p>
          <a:p>
            <a:pPr>
              <a:lnSpc>
                <a:spcPct val="150000"/>
              </a:lnSpc>
            </a:pPr>
            <a:r>
              <a:rPr lang="en-US" sz="2800" b="1" dirty="0"/>
              <a:t>Automation</a:t>
            </a:r>
            <a:r>
              <a:rPr lang="en-US" sz="2800" dirty="0"/>
              <a:t>: Let machines do the heavy lifting.</a:t>
            </a:r>
          </a:p>
          <a:p>
            <a:pPr>
              <a:lnSpc>
                <a:spcPct val="150000"/>
              </a:lnSpc>
            </a:pPr>
            <a:r>
              <a:rPr lang="en-US" sz="2800" i="1" dirty="0"/>
              <a:t>Example</a:t>
            </a:r>
            <a:r>
              <a:rPr lang="en-US" sz="2800" dirty="0"/>
              <a:t>: Linking your social media to your favorite books seamlessly.</a:t>
            </a:r>
          </a:p>
        </p:txBody>
      </p:sp>
      <p:sp>
        <p:nvSpPr>
          <p:cNvPr id="5" name="Title 1">
            <a:extLst>
              <a:ext uri="{FF2B5EF4-FFF2-40B4-BE49-F238E27FC236}">
                <a16:creationId xmlns:a16="http://schemas.microsoft.com/office/drawing/2014/main" id="{94A338C2-B52A-D740-CEDB-DFD641245308}"/>
              </a:ext>
            </a:extLst>
          </p:cNvPr>
          <p:cNvSpPr txBox="1">
            <a:spLocks noGrp="1"/>
          </p:cNvSpPr>
          <p:nvPr>
            <p:ph type="title"/>
          </p:nvPr>
        </p:nvSpPr>
        <p:spPr>
          <a:xfrm>
            <a:off x="4932363" y="487363"/>
            <a:ext cx="7169150" cy="793750"/>
          </a:xfrm>
          <a:prstGeom prst="rect">
            <a:avLst/>
          </a:prstGeom>
        </p:spPr>
        <p:txBody>
          <a:bodyPr anchor="b">
            <a:normAutofit fontScale="90000"/>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Semantic Web</a:t>
            </a:r>
            <a:br>
              <a:rPr lang="en-US" sz="4000" dirty="0">
                <a:solidFill>
                  <a:schemeClr val="bg1">
                    <a:lumMod val="95000"/>
                  </a:schemeClr>
                </a:solidFill>
                <a:latin typeface="+mn-lt"/>
              </a:rPr>
            </a:br>
            <a:endParaRPr lang="en-US" sz="4000" dirty="0">
              <a:solidFill>
                <a:schemeClr val="bg1">
                  <a:lumMod val="95000"/>
                </a:schemeClr>
              </a:solidFill>
              <a:latin typeface="+mn-lt"/>
            </a:endParaRPr>
          </a:p>
        </p:txBody>
      </p:sp>
    </p:spTree>
    <p:extLst>
      <p:ext uri="{BB962C8B-B14F-4D97-AF65-F5344CB8AC3E}">
        <p14:creationId xmlns:p14="http://schemas.microsoft.com/office/powerpoint/2010/main" val="252967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BC37-15EA-81AA-2349-1248CDDC22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C710A8-E521-4781-1B09-AECC5C5B9E16}"/>
              </a:ext>
            </a:extLst>
          </p:cNvPr>
          <p:cNvSpPr txBox="1"/>
          <p:nvPr/>
        </p:nvSpPr>
        <p:spPr>
          <a:xfrm>
            <a:off x="721360" y="1881276"/>
            <a:ext cx="11267440" cy="3903504"/>
          </a:xfrm>
          <a:prstGeom prst="rect">
            <a:avLst/>
          </a:prstGeom>
          <a:noFill/>
        </p:spPr>
        <p:txBody>
          <a:bodyPr wrap="square">
            <a:spAutoFit/>
          </a:bodyPr>
          <a:lstStyle/>
          <a:p>
            <a:pPr>
              <a:lnSpc>
                <a:spcPct val="150000"/>
              </a:lnSpc>
            </a:pPr>
            <a:r>
              <a:rPr lang="en-US" sz="2800" b="1" dirty="0"/>
              <a:t>Real-World Applications</a:t>
            </a:r>
          </a:p>
          <a:p>
            <a:pPr>
              <a:lnSpc>
                <a:spcPct val="150000"/>
              </a:lnSpc>
            </a:pPr>
            <a:r>
              <a:rPr lang="en-US" sz="2800" b="1" dirty="0"/>
              <a:t>Linked Open Data</a:t>
            </a:r>
            <a:r>
              <a:rPr lang="en-US" sz="2800" dirty="0"/>
              <a:t>: </a:t>
            </a:r>
            <a:r>
              <a:rPr lang="en-US" sz="2800" dirty="0" err="1"/>
              <a:t>DBpedia</a:t>
            </a:r>
            <a:r>
              <a:rPr lang="en-US" sz="2800" dirty="0"/>
              <a:t> (Wikipedia as data).</a:t>
            </a:r>
          </a:p>
          <a:p>
            <a:pPr>
              <a:lnSpc>
                <a:spcPct val="150000"/>
              </a:lnSpc>
            </a:pPr>
            <a:r>
              <a:rPr lang="en-US" sz="2800" b="1" dirty="0"/>
              <a:t>Knowledge Graphs</a:t>
            </a:r>
            <a:r>
              <a:rPr lang="en-US" sz="2800" dirty="0"/>
              <a:t>: Google’s search magic.</a:t>
            </a:r>
          </a:p>
          <a:p>
            <a:pPr>
              <a:lnSpc>
                <a:spcPct val="150000"/>
              </a:lnSpc>
            </a:pPr>
            <a:r>
              <a:rPr lang="en-US" sz="2800" b="1" dirty="0"/>
              <a:t>Enterprise</a:t>
            </a:r>
            <a:r>
              <a:rPr lang="en-US" sz="2800" dirty="0"/>
              <a:t>: Unifying company data.</a:t>
            </a:r>
          </a:p>
          <a:p>
            <a:pPr>
              <a:lnSpc>
                <a:spcPct val="150000"/>
              </a:lnSpc>
            </a:pPr>
            <a:r>
              <a:rPr lang="en-US" sz="2800" b="1" dirty="0"/>
              <a:t>Science</a:t>
            </a:r>
            <a:r>
              <a:rPr lang="en-US" sz="2800" dirty="0"/>
              <a:t>: Sharing research datasets.</a:t>
            </a:r>
          </a:p>
          <a:p>
            <a:pPr>
              <a:lnSpc>
                <a:spcPct val="150000"/>
              </a:lnSpc>
            </a:pPr>
            <a:r>
              <a:rPr lang="en-US" sz="2800" i="1" dirty="0"/>
              <a:t>Remarkable fact</a:t>
            </a:r>
            <a:r>
              <a:rPr lang="en-US" sz="2800" dirty="0"/>
              <a:t>: </a:t>
            </a:r>
            <a:r>
              <a:rPr lang="en-US" sz="2800" dirty="0" err="1"/>
              <a:t>DBpedia</a:t>
            </a:r>
            <a:r>
              <a:rPr lang="en-US" sz="2800" dirty="0"/>
              <a:t> lets you query Wikipedia like a pro!</a:t>
            </a:r>
          </a:p>
        </p:txBody>
      </p:sp>
      <p:sp>
        <p:nvSpPr>
          <p:cNvPr id="5" name="Title 1">
            <a:extLst>
              <a:ext uri="{FF2B5EF4-FFF2-40B4-BE49-F238E27FC236}">
                <a16:creationId xmlns:a16="http://schemas.microsoft.com/office/drawing/2014/main" id="{26D95EB5-901A-FDEF-C1C1-C2CFD12A0EC4}"/>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Real-World Applications</a:t>
            </a:r>
          </a:p>
        </p:txBody>
      </p:sp>
    </p:spTree>
    <p:extLst>
      <p:ext uri="{BB962C8B-B14F-4D97-AF65-F5344CB8AC3E}">
        <p14:creationId xmlns:p14="http://schemas.microsoft.com/office/powerpoint/2010/main" val="179785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9DC4-970E-23AC-039E-2D9CE078A7D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19DF11-4B22-84F4-4925-9757B230DA8F}"/>
              </a:ext>
            </a:extLst>
          </p:cNvPr>
          <p:cNvSpPr txBox="1"/>
          <p:nvPr/>
        </p:nvSpPr>
        <p:spPr>
          <a:xfrm>
            <a:off x="721360" y="1881276"/>
            <a:ext cx="11267440" cy="2610843"/>
          </a:xfrm>
          <a:prstGeom prst="rect">
            <a:avLst/>
          </a:prstGeom>
          <a:noFill/>
        </p:spPr>
        <p:txBody>
          <a:bodyPr wrap="square">
            <a:spAutoFit/>
          </a:bodyPr>
          <a:lstStyle/>
          <a:p>
            <a:pPr>
              <a:lnSpc>
                <a:spcPct val="150000"/>
              </a:lnSpc>
            </a:pPr>
            <a:r>
              <a:rPr lang="en-US" sz="2800" dirty="0"/>
              <a:t>RDF = </a:t>
            </a:r>
            <a:r>
              <a:rPr lang="en-US" sz="2800" b="1" dirty="0"/>
              <a:t>Resource Description Framework</a:t>
            </a:r>
            <a:r>
              <a:rPr lang="en-US" sz="2800" dirty="0"/>
              <a:t>.</a:t>
            </a:r>
          </a:p>
          <a:p>
            <a:pPr>
              <a:lnSpc>
                <a:spcPct val="150000"/>
              </a:lnSpc>
            </a:pPr>
            <a:r>
              <a:rPr lang="en-US" sz="2800" dirty="0"/>
              <a:t>A way to describe data using </a:t>
            </a:r>
            <a:r>
              <a:rPr lang="en-US" sz="2800" b="1" dirty="0"/>
              <a:t>triples</a:t>
            </a:r>
            <a:r>
              <a:rPr lang="en-US" sz="2800" dirty="0"/>
              <a:t>: Subject, Predicate, Object.</a:t>
            </a:r>
          </a:p>
          <a:p>
            <a:pPr>
              <a:lnSpc>
                <a:spcPct val="150000"/>
              </a:lnSpc>
            </a:pPr>
            <a:r>
              <a:rPr lang="en-US" sz="2800" dirty="0"/>
              <a:t>Like sentences: "Alice knows Bob."</a:t>
            </a:r>
          </a:p>
          <a:p>
            <a:pPr>
              <a:lnSpc>
                <a:spcPct val="150000"/>
              </a:lnSpc>
            </a:pPr>
            <a:r>
              <a:rPr lang="en-US" sz="2800" i="1" dirty="0"/>
              <a:t>Think of it as the grammar of the Semantic Web.</a:t>
            </a:r>
            <a:endParaRPr lang="en-US" sz="2800" dirty="0"/>
          </a:p>
        </p:txBody>
      </p:sp>
      <p:sp>
        <p:nvSpPr>
          <p:cNvPr id="5" name="Title 1">
            <a:extLst>
              <a:ext uri="{FF2B5EF4-FFF2-40B4-BE49-F238E27FC236}">
                <a16:creationId xmlns:a16="http://schemas.microsoft.com/office/drawing/2014/main" id="{0987D1E1-CA03-5AFD-A662-06937C6EDED7}"/>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Introduction to RDF</a:t>
            </a:r>
          </a:p>
        </p:txBody>
      </p:sp>
    </p:spTree>
    <p:extLst>
      <p:ext uri="{BB962C8B-B14F-4D97-AF65-F5344CB8AC3E}">
        <p14:creationId xmlns:p14="http://schemas.microsoft.com/office/powerpoint/2010/main" val="406908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4ADC8-E0DC-03A7-6265-648195C43CB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127FAA-FB76-D30D-9F7A-75F3510C3CF9}"/>
              </a:ext>
            </a:extLst>
          </p:cNvPr>
          <p:cNvSpPr txBox="1"/>
          <p:nvPr/>
        </p:nvSpPr>
        <p:spPr>
          <a:xfrm>
            <a:off x="721360" y="1881276"/>
            <a:ext cx="11267440" cy="3418756"/>
          </a:xfrm>
          <a:prstGeom prst="rect">
            <a:avLst/>
          </a:prstGeom>
          <a:noFill/>
        </p:spPr>
        <p:txBody>
          <a:bodyPr wrap="square">
            <a:spAutoFit/>
          </a:bodyPr>
          <a:lstStyle/>
          <a:p>
            <a:pPr>
              <a:lnSpc>
                <a:spcPct val="200000"/>
              </a:lnSpc>
            </a:pPr>
            <a:r>
              <a:rPr lang="en-US" sz="2800" b="1" dirty="0"/>
              <a:t>Subject</a:t>
            </a:r>
            <a:r>
              <a:rPr lang="en-US" sz="2800" dirty="0"/>
              <a:t>: What’s being described (e.g., Alice).</a:t>
            </a:r>
          </a:p>
          <a:p>
            <a:pPr>
              <a:lnSpc>
                <a:spcPct val="200000"/>
              </a:lnSpc>
            </a:pPr>
            <a:r>
              <a:rPr lang="en-US" sz="2800" b="1" dirty="0"/>
              <a:t>Predicate</a:t>
            </a:r>
            <a:r>
              <a:rPr lang="en-US" sz="2800" dirty="0"/>
              <a:t>: The relationship (e.g., knows).</a:t>
            </a:r>
          </a:p>
          <a:p>
            <a:pPr>
              <a:lnSpc>
                <a:spcPct val="200000"/>
              </a:lnSpc>
            </a:pPr>
            <a:r>
              <a:rPr lang="en-US" sz="2800" b="1" dirty="0"/>
              <a:t>Object</a:t>
            </a:r>
            <a:r>
              <a:rPr lang="en-US" sz="2800" dirty="0"/>
              <a:t>: The value (e.g., Bob).</a:t>
            </a:r>
          </a:p>
          <a:p>
            <a:pPr>
              <a:lnSpc>
                <a:spcPct val="200000"/>
              </a:lnSpc>
            </a:pPr>
            <a:r>
              <a:rPr lang="en-US" sz="2800" i="1" dirty="0"/>
              <a:t>Diagram</a:t>
            </a:r>
            <a:r>
              <a:rPr lang="en-US" sz="2800" dirty="0"/>
              <a:t>: [Arrow from Alice → knows → Bob]</a:t>
            </a:r>
          </a:p>
        </p:txBody>
      </p:sp>
      <p:sp>
        <p:nvSpPr>
          <p:cNvPr id="5" name="Title 1">
            <a:extLst>
              <a:ext uri="{FF2B5EF4-FFF2-40B4-BE49-F238E27FC236}">
                <a16:creationId xmlns:a16="http://schemas.microsoft.com/office/drawing/2014/main" id="{FB9F2A28-E79A-E002-CA55-D7455B6AEE4F}"/>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RDF Triples</a:t>
            </a:r>
          </a:p>
        </p:txBody>
      </p:sp>
    </p:spTree>
    <p:extLst>
      <p:ext uri="{BB962C8B-B14F-4D97-AF65-F5344CB8AC3E}">
        <p14:creationId xmlns:p14="http://schemas.microsoft.com/office/powerpoint/2010/main" val="3052126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E35A2-2BB2-53B8-4468-9377F68362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5410D6-B251-CAF5-B533-7F73BFC5206E}"/>
              </a:ext>
            </a:extLst>
          </p:cNvPr>
          <p:cNvSpPr txBox="1"/>
          <p:nvPr/>
        </p:nvSpPr>
        <p:spPr>
          <a:xfrm>
            <a:off x="721360" y="1881276"/>
            <a:ext cx="11267440" cy="4280531"/>
          </a:xfrm>
          <a:prstGeom prst="rect">
            <a:avLst/>
          </a:prstGeom>
          <a:noFill/>
        </p:spPr>
        <p:txBody>
          <a:bodyPr wrap="square">
            <a:spAutoFit/>
          </a:bodyPr>
          <a:lstStyle/>
          <a:p>
            <a:pPr>
              <a:lnSpc>
                <a:spcPct val="200000"/>
              </a:lnSpc>
            </a:pPr>
            <a:r>
              <a:rPr lang="en-US" sz="2800" b="1" i="1" dirty="0"/>
              <a:t>"Bob is a person":</a:t>
            </a:r>
          </a:p>
          <a:p>
            <a:pPr>
              <a:lnSpc>
                <a:spcPct val="200000"/>
              </a:lnSpc>
            </a:pPr>
            <a:r>
              <a:rPr lang="en-US" sz="2800" b="1" i="1" dirty="0">
                <a:highlight>
                  <a:srgbClr val="FFFF00"/>
                </a:highlight>
              </a:rPr>
              <a:t>http://example.org/bob </a:t>
            </a:r>
            <a:r>
              <a:rPr lang="en-US" sz="2800" b="1" i="1" dirty="0" err="1">
                <a:highlight>
                  <a:srgbClr val="FFFF00"/>
                </a:highlight>
              </a:rPr>
              <a:t>rdf:type</a:t>
            </a:r>
            <a:r>
              <a:rPr lang="en-US" sz="2800" b="1" i="1" dirty="0">
                <a:highlight>
                  <a:srgbClr val="FFFF00"/>
                </a:highlight>
              </a:rPr>
              <a:t> http://example.org/Person</a:t>
            </a:r>
          </a:p>
          <a:p>
            <a:pPr>
              <a:lnSpc>
                <a:spcPct val="200000"/>
              </a:lnSpc>
            </a:pPr>
            <a:r>
              <a:rPr lang="en-US" sz="2800" b="1" i="1" dirty="0"/>
              <a:t>"Alice knows Bob":</a:t>
            </a:r>
          </a:p>
          <a:p>
            <a:pPr>
              <a:lnSpc>
                <a:spcPct val="200000"/>
              </a:lnSpc>
            </a:pPr>
            <a:r>
              <a:rPr lang="en-US" sz="2800" b="1" i="1" dirty="0">
                <a:highlight>
                  <a:srgbClr val="FFFF00"/>
                </a:highlight>
              </a:rPr>
              <a:t>http://example.org/alice </a:t>
            </a:r>
            <a:r>
              <a:rPr lang="en-US" sz="2800" b="1" i="1" dirty="0" err="1">
                <a:highlight>
                  <a:srgbClr val="FFFF00"/>
                </a:highlight>
              </a:rPr>
              <a:t>foaf:knows</a:t>
            </a:r>
            <a:r>
              <a:rPr lang="en-US" sz="2800" b="1" i="1" dirty="0">
                <a:highlight>
                  <a:srgbClr val="FFFF00"/>
                </a:highlight>
              </a:rPr>
              <a:t> http://example.org/bob </a:t>
            </a:r>
          </a:p>
          <a:p>
            <a:pPr>
              <a:lnSpc>
                <a:spcPct val="200000"/>
              </a:lnSpc>
            </a:pPr>
            <a:r>
              <a:rPr lang="en-US" sz="2800" b="1" i="1" dirty="0"/>
              <a:t>Shown in Turtle: PREFIX </a:t>
            </a:r>
            <a:r>
              <a:rPr lang="en-US" sz="2800" b="1" i="1" dirty="0" err="1"/>
              <a:t>foaf</a:t>
            </a:r>
            <a:r>
              <a:rPr lang="en-US" sz="2800" b="1" i="1" dirty="0"/>
              <a:t>: &lt;http://xmlns.com/foaf/0.1/&gt;</a:t>
            </a:r>
          </a:p>
        </p:txBody>
      </p:sp>
      <p:sp>
        <p:nvSpPr>
          <p:cNvPr id="5" name="Title 1">
            <a:extLst>
              <a:ext uri="{FF2B5EF4-FFF2-40B4-BE49-F238E27FC236}">
                <a16:creationId xmlns:a16="http://schemas.microsoft.com/office/drawing/2014/main" id="{AB855E42-41D9-DC19-D86B-F260257AB881}"/>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RDF Triples</a:t>
            </a:r>
          </a:p>
        </p:txBody>
      </p:sp>
    </p:spTree>
    <p:extLst>
      <p:ext uri="{BB962C8B-B14F-4D97-AF65-F5344CB8AC3E}">
        <p14:creationId xmlns:p14="http://schemas.microsoft.com/office/powerpoint/2010/main" val="1899447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C3720-EDDC-742B-7C57-6D4EE826CF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C88903-E7F4-2C6F-EDE0-A6268CDD82B9}"/>
              </a:ext>
            </a:extLst>
          </p:cNvPr>
          <p:cNvSpPr txBox="1"/>
          <p:nvPr/>
        </p:nvSpPr>
        <p:spPr>
          <a:xfrm>
            <a:off x="721360" y="1637436"/>
            <a:ext cx="11267440" cy="4280531"/>
          </a:xfrm>
          <a:prstGeom prst="rect">
            <a:avLst/>
          </a:prstGeom>
          <a:noFill/>
        </p:spPr>
        <p:txBody>
          <a:bodyPr wrap="square">
            <a:spAutoFit/>
          </a:bodyPr>
          <a:lstStyle/>
          <a:p>
            <a:pPr>
              <a:lnSpc>
                <a:spcPct val="200000"/>
              </a:lnSpc>
            </a:pPr>
            <a:r>
              <a:rPr lang="en-US" sz="2800" b="1" i="1" dirty="0"/>
              <a:t>What is SPARQL?</a:t>
            </a:r>
          </a:p>
          <a:p>
            <a:pPr marL="457200" indent="-457200">
              <a:lnSpc>
                <a:spcPct val="200000"/>
              </a:lnSpc>
              <a:buFont typeface="Arial" panose="020B0604020202020204" pitchFamily="34" charset="0"/>
              <a:buChar char="•"/>
            </a:pPr>
            <a:r>
              <a:rPr lang="en-US" sz="2800" b="1" i="1" dirty="0"/>
              <a:t>SPARQL: Query language for RDF data.</a:t>
            </a:r>
          </a:p>
          <a:p>
            <a:pPr marL="457200" indent="-457200">
              <a:lnSpc>
                <a:spcPct val="200000"/>
              </a:lnSpc>
              <a:buFont typeface="Arial" panose="020B0604020202020204" pitchFamily="34" charset="0"/>
              <a:buChar char="•"/>
            </a:pPr>
            <a:r>
              <a:rPr lang="en-US" sz="2800" b="1" i="1" dirty="0"/>
              <a:t>Pronounced "sparkle" – it makes data shine!</a:t>
            </a:r>
          </a:p>
          <a:p>
            <a:pPr marL="457200" indent="-457200">
              <a:lnSpc>
                <a:spcPct val="200000"/>
              </a:lnSpc>
              <a:buFont typeface="Arial" panose="020B0604020202020204" pitchFamily="34" charset="0"/>
              <a:buChar char="•"/>
            </a:pPr>
            <a:r>
              <a:rPr lang="en-US" sz="2800" b="1" i="1" dirty="0"/>
              <a:t>Like SQL, but for the Semantic Web.</a:t>
            </a:r>
          </a:p>
          <a:p>
            <a:pPr marL="457200" indent="-457200">
              <a:lnSpc>
                <a:spcPct val="200000"/>
              </a:lnSpc>
              <a:buFont typeface="Arial" panose="020B0604020202020204" pitchFamily="34" charset="0"/>
              <a:buChar char="•"/>
            </a:pPr>
            <a:r>
              <a:rPr lang="en-US" sz="2800" b="1" i="1" dirty="0"/>
              <a:t>Ask your data questions and get answers.</a:t>
            </a:r>
          </a:p>
        </p:txBody>
      </p:sp>
      <p:sp>
        <p:nvSpPr>
          <p:cNvPr id="5" name="Title 1">
            <a:extLst>
              <a:ext uri="{FF2B5EF4-FFF2-40B4-BE49-F238E27FC236}">
                <a16:creationId xmlns:a16="http://schemas.microsoft.com/office/drawing/2014/main" id="{02D4EAEF-6BD8-849C-8537-0A2058C41AC3}"/>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RDF Triples</a:t>
            </a:r>
          </a:p>
        </p:txBody>
      </p:sp>
    </p:spTree>
    <p:extLst>
      <p:ext uri="{BB962C8B-B14F-4D97-AF65-F5344CB8AC3E}">
        <p14:creationId xmlns:p14="http://schemas.microsoft.com/office/powerpoint/2010/main" val="91768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0A92-F62C-E529-03C0-1B28D7A9C5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3A4C1AC-CE1B-7CE8-B404-11D6338ACC1F}"/>
              </a:ext>
            </a:extLst>
          </p:cNvPr>
          <p:cNvSpPr txBox="1"/>
          <p:nvPr/>
        </p:nvSpPr>
        <p:spPr>
          <a:xfrm>
            <a:off x="721360" y="1637436"/>
            <a:ext cx="11267440" cy="4280531"/>
          </a:xfrm>
          <a:prstGeom prst="rect">
            <a:avLst/>
          </a:prstGeom>
          <a:noFill/>
        </p:spPr>
        <p:txBody>
          <a:bodyPr wrap="square">
            <a:spAutoFit/>
          </a:bodyPr>
          <a:lstStyle/>
          <a:p>
            <a:pPr>
              <a:lnSpc>
                <a:spcPct val="200000"/>
              </a:lnSpc>
            </a:pPr>
            <a:r>
              <a:rPr lang="en-US" sz="2800" b="1" i="1" dirty="0"/>
              <a:t>What is SPARQL?</a:t>
            </a:r>
          </a:p>
          <a:p>
            <a:pPr marL="457200" indent="-457200">
              <a:lnSpc>
                <a:spcPct val="200000"/>
              </a:lnSpc>
              <a:buFont typeface="Arial" panose="020B0604020202020204" pitchFamily="34" charset="0"/>
              <a:buChar char="•"/>
            </a:pPr>
            <a:r>
              <a:rPr lang="en-US" sz="2800" b="1" i="1" dirty="0"/>
              <a:t>SPARQL: Query language for RDF data.</a:t>
            </a:r>
          </a:p>
          <a:p>
            <a:pPr marL="457200" indent="-457200">
              <a:lnSpc>
                <a:spcPct val="200000"/>
              </a:lnSpc>
              <a:buFont typeface="Arial" panose="020B0604020202020204" pitchFamily="34" charset="0"/>
              <a:buChar char="•"/>
            </a:pPr>
            <a:r>
              <a:rPr lang="en-US" sz="2800" b="1" i="1" dirty="0"/>
              <a:t>Pronounced "sparkle" – it makes data shine!</a:t>
            </a:r>
          </a:p>
          <a:p>
            <a:pPr marL="457200" indent="-457200">
              <a:lnSpc>
                <a:spcPct val="200000"/>
              </a:lnSpc>
              <a:buFont typeface="Arial" panose="020B0604020202020204" pitchFamily="34" charset="0"/>
              <a:buChar char="•"/>
            </a:pPr>
            <a:r>
              <a:rPr lang="en-US" sz="2800" b="1" i="1" dirty="0"/>
              <a:t>Like SQL, but for the Semantic Web.</a:t>
            </a:r>
          </a:p>
          <a:p>
            <a:pPr marL="457200" indent="-457200">
              <a:lnSpc>
                <a:spcPct val="200000"/>
              </a:lnSpc>
              <a:buFont typeface="Arial" panose="020B0604020202020204" pitchFamily="34" charset="0"/>
              <a:buChar char="•"/>
            </a:pPr>
            <a:r>
              <a:rPr lang="en-US" sz="2800" b="1" i="1" dirty="0"/>
              <a:t>Ask your data questions and get answers.</a:t>
            </a:r>
          </a:p>
        </p:txBody>
      </p:sp>
      <p:sp>
        <p:nvSpPr>
          <p:cNvPr id="5" name="Title 1">
            <a:extLst>
              <a:ext uri="{FF2B5EF4-FFF2-40B4-BE49-F238E27FC236}">
                <a16:creationId xmlns:a16="http://schemas.microsoft.com/office/drawing/2014/main" id="{DA704F59-79E9-BD06-F30D-16DCCB4356E9}"/>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RDF Triples</a:t>
            </a:r>
          </a:p>
        </p:txBody>
      </p:sp>
    </p:spTree>
    <p:extLst>
      <p:ext uri="{BB962C8B-B14F-4D97-AF65-F5344CB8AC3E}">
        <p14:creationId xmlns:p14="http://schemas.microsoft.com/office/powerpoint/2010/main" val="344215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36A3-C15B-0379-D9E2-21F5676A23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E259BF-4813-919B-757F-D7C90005D121}"/>
              </a:ext>
            </a:extLst>
          </p:cNvPr>
          <p:cNvSpPr txBox="1"/>
          <p:nvPr/>
        </p:nvSpPr>
        <p:spPr>
          <a:xfrm>
            <a:off x="721360" y="1637436"/>
            <a:ext cx="11267440" cy="3849644"/>
          </a:xfrm>
          <a:prstGeom prst="rect">
            <a:avLst/>
          </a:prstGeom>
          <a:noFill/>
        </p:spPr>
        <p:txBody>
          <a:bodyPr wrap="square">
            <a:spAutoFit/>
          </a:bodyPr>
          <a:lstStyle/>
          <a:p>
            <a:r>
              <a:rPr lang="en-US" sz="2800" b="1" dirty="0"/>
              <a:t>PREFIX</a:t>
            </a:r>
            <a:r>
              <a:rPr lang="en-US" sz="2800" dirty="0"/>
              <a:t>: Define namespaces.</a:t>
            </a:r>
          </a:p>
          <a:p>
            <a:r>
              <a:rPr lang="en-US" sz="2800" b="1" dirty="0"/>
              <a:t>SELECT</a:t>
            </a:r>
            <a:r>
              <a:rPr lang="en-US" sz="2800" dirty="0"/>
              <a:t>: What you want to see.</a:t>
            </a:r>
          </a:p>
          <a:p>
            <a:r>
              <a:rPr lang="en-US" sz="2800" b="1" dirty="0"/>
              <a:t>WHERE</a:t>
            </a:r>
            <a:r>
              <a:rPr lang="en-US" sz="2800" dirty="0"/>
              <a:t>: Patterns to match.</a:t>
            </a:r>
          </a:p>
          <a:p>
            <a:endParaRPr lang="en-US" sz="2800" dirty="0"/>
          </a:p>
          <a:p>
            <a:r>
              <a:rPr lang="en-US" sz="2800" dirty="0"/>
              <a:t>Example: Goal: Find people named "Bob".</a:t>
            </a:r>
          </a:p>
          <a:p>
            <a:pPr>
              <a:lnSpc>
                <a:spcPct val="200000"/>
              </a:lnSpc>
            </a:pPr>
            <a:r>
              <a:rPr lang="en-US" sz="2800" b="1" i="1" dirty="0"/>
              <a:t>PREFIX </a:t>
            </a:r>
            <a:r>
              <a:rPr lang="en-US" sz="2800" b="1" i="1" dirty="0" err="1"/>
              <a:t>foaf</a:t>
            </a:r>
            <a:r>
              <a:rPr lang="en-US" sz="2800" b="1" i="1" dirty="0"/>
              <a:t>: &lt;http://xmlns.com/foaf/0.1/&gt;</a:t>
            </a:r>
          </a:p>
          <a:p>
            <a:pPr>
              <a:lnSpc>
                <a:spcPct val="200000"/>
              </a:lnSpc>
            </a:pPr>
            <a:r>
              <a:rPr lang="en-US" sz="2800" b="1" i="1" dirty="0"/>
              <a:t>SELECT ?person WHERE { ?person </a:t>
            </a:r>
            <a:r>
              <a:rPr lang="en-US" sz="2800" b="1" i="1" dirty="0" err="1"/>
              <a:t>foaf:name</a:t>
            </a:r>
            <a:r>
              <a:rPr lang="en-US" sz="2800" b="1" i="1" dirty="0"/>
              <a:t> "Bob" . }</a:t>
            </a:r>
          </a:p>
        </p:txBody>
      </p:sp>
      <p:sp>
        <p:nvSpPr>
          <p:cNvPr id="5" name="Title 1">
            <a:extLst>
              <a:ext uri="{FF2B5EF4-FFF2-40B4-BE49-F238E27FC236}">
                <a16:creationId xmlns:a16="http://schemas.microsoft.com/office/drawing/2014/main" id="{D6A8DD22-0483-39DE-B2CB-69C1915B85C2}"/>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SPARQL Query Structure</a:t>
            </a:r>
          </a:p>
        </p:txBody>
      </p:sp>
    </p:spTree>
    <p:extLst>
      <p:ext uri="{BB962C8B-B14F-4D97-AF65-F5344CB8AC3E}">
        <p14:creationId xmlns:p14="http://schemas.microsoft.com/office/powerpoint/2010/main" val="571411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2A426-BD93-253B-3EF3-F55D33125B6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4EEA5A4-C650-FEB7-5520-62196F1B58F5}"/>
              </a:ext>
            </a:extLst>
          </p:cNvPr>
          <p:cNvSpPr txBox="1"/>
          <p:nvPr/>
        </p:nvSpPr>
        <p:spPr>
          <a:xfrm>
            <a:off x="721360" y="1637436"/>
            <a:ext cx="11267440" cy="4549835"/>
          </a:xfrm>
          <a:prstGeom prst="rect">
            <a:avLst/>
          </a:prstGeom>
          <a:noFill/>
        </p:spPr>
        <p:txBody>
          <a:bodyPr wrap="square">
            <a:spAutoFit/>
          </a:bodyPr>
          <a:lstStyle/>
          <a:p>
            <a:pPr>
              <a:lnSpc>
                <a:spcPct val="150000"/>
              </a:lnSpc>
            </a:pPr>
            <a:r>
              <a:rPr lang="en-US" sz="2800" b="1" dirty="0"/>
              <a:t>Data</a:t>
            </a:r>
            <a:r>
              <a:rPr lang="en-US" sz="2800" dirty="0"/>
              <a:t>: Names and emails in RDF.</a:t>
            </a:r>
          </a:p>
          <a:p>
            <a:pPr>
              <a:lnSpc>
                <a:spcPct val="150000"/>
              </a:lnSpc>
            </a:pPr>
            <a:r>
              <a:rPr lang="en-US" sz="2800" b="1" dirty="0"/>
              <a:t>Query</a:t>
            </a:r>
            <a:r>
              <a:rPr lang="en-US" sz="2800" dirty="0"/>
              <a:t>: Get all emails.</a:t>
            </a:r>
          </a:p>
          <a:p>
            <a:pPr>
              <a:lnSpc>
                <a:spcPct val="150000"/>
              </a:lnSpc>
            </a:pPr>
            <a:r>
              <a:rPr lang="en-US" sz="2800" b="1" dirty="0"/>
              <a:t>PREFIX ab: &lt;http://example.org/addressbook#&gt;</a:t>
            </a:r>
          </a:p>
          <a:p>
            <a:pPr>
              <a:lnSpc>
                <a:spcPct val="150000"/>
              </a:lnSpc>
            </a:pPr>
            <a:r>
              <a:rPr lang="en-US" sz="2800" b="1" dirty="0"/>
              <a:t>SELECT ?email WHERE { ?person </a:t>
            </a:r>
            <a:r>
              <a:rPr lang="en-US" sz="2800" b="1" dirty="0" err="1"/>
              <a:t>ab:email</a:t>
            </a:r>
            <a:r>
              <a:rPr lang="en-US" sz="2800" b="1" dirty="0"/>
              <a:t> ?email . }</a:t>
            </a:r>
          </a:p>
          <a:p>
            <a:pPr>
              <a:lnSpc>
                <a:spcPct val="150000"/>
              </a:lnSpc>
            </a:pPr>
            <a:endParaRPr lang="en-US" sz="2800" b="1" i="1" dirty="0"/>
          </a:p>
          <a:p>
            <a:pPr>
              <a:lnSpc>
                <a:spcPct val="150000"/>
              </a:lnSpc>
            </a:pPr>
            <a:r>
              <a:rPr lang="en-US" sz="2800" i="1" dirty="0"/>
              <a:t>Result</a:t>
            </a:r>
            <a:r>
              <a:rPr lang="en-US" sz="2800" dirty="0"/>
              <a:t>: A list of email addresses.</a:t>
            </a:r>
          </a:p>
          <a:p>
            <a:pPr>
              <a:lnSpc>
                <a:spcPct val="150000"/>
              </a:lnSpc>
            </a:pPr>
            <a:endParaRPr lang="en-US" sz="2800" b="1" i="1" dirty="0"/>
          </a:p>
        </p:txBody>
      </p:sp>
      <p:sp>
        <p:nvSpPr>
          <p:cNvPr id="5" name="Title 1">
            <a:extLst>
              <a:ext uri="{FF2B5EF4-FFF2-40B4-BE49-F238E27FC236}">
                <a16:creationId xmlns:a16="http://schemas.microsoft.com/office/drawing/2014/main" id="{5D5C1C9D-E74D-22DE-CC86-5D44F8DAB9B7}"/>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SPARQL Query Structure</a:t>
            </a:r>
          </a:p>
        </p:txBody>
      </p:sp>
    </p:spTree>
    <p:extLst>
      <p:ext uri="{BB962C8B-B14F-4D97-AF65-F5344CB8AC3E}">
        <p14:creationId xmlns:p14="http://schemas.microsoft.com/office/powerpoint/2010/main" val="211240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F42795C-9692-374B-98C4-2FEA441CC3BA}"/>
              </a:ext>
            </a:extLst>
          </p:cNvPr>
          <p:cNvPicPr>
            <a:picLocks noGrp="1" noChangeAspect="1"/>
          </p:cNvPicPr>
          <p:nvPr>
            <p:ph idx="1"/>
          </p:nvPr>
        </p:nvPicPr>
        <p:blipFill>
          <a:blip r:embed="rId3"/>
          <a:stretch>
            <a:fillRect/>
          </a:stretch>
        </p:blipFill>
        <p:spPr>
          <a:xfrm>
            <a:off x="0" y="0"/>
            <a:ext cx="6096000" cy="6864626"/>
          </a:xfrm>
        </p:spPr>
      </p:pic>
      <p:sp>
        <p:nvSpPr>
          <p:cNvPr id="2" name="Title 1">
            <a:extLst>
              <a:ext uri="{FF2B5EF4-FFF2-40B4-BE49-F238E27FC236}">
                <a16:creationId xmlns:a16="http://schemas.microsoft.com/office/drawing/2014/main" id="{D9E59E43-61FC-8843-8BBF-8246304E859C}"/>
              </a:ext>
            </a:extLst>
          </p:cNvPr>
          <p:cNvSpPr>
            <a:spLocks noGrp="1"/>
          </p:cNvSpPr>
          <p:nvPr>
            <p:ph type="title"/>
          </p:nvPr>
        </p:nvSpPr>
        <p:spPr>
          <a:xfrm>
            <a:off x="1233986" y="1362557"/>
            <a:ext cx="2450909" cy="3411939"/>
          </a:xfrm>
        </p:spPr>
        <p:txBody>
          <a:bodyPr>
            <a:normAutofit/>
          </a:bodyPr>
          <a:lstStyle/>
          <a:p>
            <a:r>
              <a:rPr kumimoji="0" lang="en-US" sz="4000" b="0" i="0" u="none" strike="noStrike" kern="1200" cap="none" spc="0" normalizeH="0" baseline="0" noProof="0" dirty="0">
                <a:ln>
                  <a:noFill/>
                </a:ln>
                <a:solidFill>
                  <a:prstClr val="white"/>
                </a:solidFill>
                <a:effectLst/>
                <a:uLnTx/>
                <a:uFillTx/>
                <a:latin typeface="Garamond" panose="02020404030301010803" pitchFamily="18" charset="0"/>
              </a:rPr>
              <a:t>Agenda</a:t>
            </a:r>
            <a:endParaRPr lang="en-US" sz="4000" dirty="0">
              <a:solidFill>
                <a:schemeClr val="bg1"/>
              </a:solidFill>
              <a:latin typeface="Garamond" panose="02020404030301010803" pitchFamily="18" charset="0"/>
            </a:endParaRPr>
          </a:p>
        </p:txBody>
      </p:sp>
      <p:sp>
        <p:nvSpPr>
          <p:cNvPr id="9" name="TextBox 8">
            <a:extLst>
              <a:ext uri="{FF2B5EF4-FFF2-40B4-BE49-F238E27FC236}">
                <a16:creationId xmlns:a16="http://schemas.microsoft.com/office/drawing/2014/main" id="{B24F41F5-761E-1945-83C3-CB3C5D9A98EF}"/>
              </a:ext>
            </a:extLst>
          </p:cNvPr>
          <p:cNvSpPr txBox="1"/>
          <p:nvPr/>
        </p:nvSpPr>
        <p:spPr>
          <a:xfrm>
            <a:off x="6096000" y="1489331"/>
            <a:ext cx="4153469" cy="317009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Garamond" panose="02020404030301010803" pitchFamily="18" charset="0"/>
              </a:rPr>
              <a:t>Why Cybersecurity of IoT?</a:t>
            </a:r>
          </a:p>
          <a:p>
            <a:r>
              <a:rPr lang="en-US" sz="2000" dirty="0">
                <a:latin typeface="Garamond" panose="02020404030301010803" pitchFamily="18" charset="0"/>
              </a:rPr>
              <a:t>​</a:t>
            </a:r>
          </a:p>
          <a:p>
            <a:pPr marL="342900" indent="-342900">
              <a:buFont typeface="Wingdings" panose="05000000000000000000" pitchFamily="2" charset="2"/>
              <a:buChar char="q"/>
            </a:pPr>
            <a:r>
              <a:rPr lang="en-US" sz="2000" dirty="0">
                <a:latin typeface="Garamond" panose="02020404030301010803" pitchFamily="18" charset="0"/>
              </a:rPr>
              <a:t>Motivation</a:t>
            </a:r>
          </a:p>
          <a:p>
            <a:pPr marL="342900" indent="-342900">
              <a:buFont typeface="Wingdings" panose="05000000000000000000" pitchFamily="2" charset="2"/>
              <a:buChar char="q"/>
            </a:pPr>
            <a:endParaRPr lang="en-US" sz="2000" dirty="0">
              <a:latin typeface="Garamond" panose="02020404030301010803" pitchFamily="18" charset="0"/>
            </a:endParaRPr>
          </a:p>
          <a:p>
            <a:pPr marL="342900" indent="-342900">
              <a:buFont typeface="Wingdings" panose="05000000000000000000" pitchFamily="2" charset="2"/>
              <a:buChar char="q"/>
            </a:pPr>
            <a:r>
              <a:rPr lang="en-US" sz="2000" dirty="0">
                <a:latin typeface="Garamond" panose="02020404030301010803" pitchFamily="18" charset="0"/>
              </a:rPr>
              <a:t>Semantic Web</a:t>
            </a:r>
          </a:p>
          <a:p>
            <a:pPr marL="342900" indent="-342900">
              <a:buFont typeface="Wingdings" panose="05000000000000000000" pitchFamily="2" charset="2"/>
              <a:buChar char="q"/>
            </a:pPr>
            <a:endParaRPr lang="en-US" sz="2000" dirty="0">
              <a:latin typeface="Garamond" panose="02020404030301010803" pitchFamily="18" charset="0"/>
            </a:endParaRPr>
          </a:p>
          <a:p>
            <a:pPr marL="342900" indent="-342900">
              <a:buFont typeface="Wingdings" panose="05000000000000000000" pitchFamily="2" charset="2"/>
              <a:buChar char="q"/>
            </a:pPr>
            <a:r>
              <a:rPr lang="en-US" sz="2000" dirty="0">
                <a:latin typeface="Garamond" panose="02020404030301010803" pitchFamily="18" charset="0"/>
              </a:rPr>
              <a:t>Examples</a:t>
            </a:r>
          </a:p>
          <a:p>
            <a:pPr marL="342900" indent="-342900">
              <a:buFont typeface="Wingdings" panose="05000000000000000000" pitchFamily="2" charset="2"/>
              <a:buChar char="q"/>
            </a:pPr>
            <a:endParaRPr lang="en-US" sz="2000" dirty="0">
              <a:latin typeface="Garamond" panose="02020404030301010803" pitchFamily="18" charset="0"/>
            </a:endParaRPr>
          </a:p>
          <a:p>
            <a:pPr marL="342900" indent="-342900">
              <a:buFont typeface="Wingdings" panose="05000000000000000000" pitchFamily="2" charset="2"/>
              <a:buChar char="q"/>
            </a:pPr>
            <a:r>
              <a:rPr lang="en-US" sz="2000" dirty="0">
                <a:latin typeface="Garamond" panose="02020404030301010803" pitchFamily="18" charset="0"/>
              </a:rPr>
              <a:t>Conclusion</a:t>
            </a:r>
          </a:p>
          <a:p>
            <a:pPr marL="342900" indent="-342900">
              <a:buFont typeface="Wingdings" panose="05000000000000000000" pitchFamily="2" charset="2"/>
              <a:buChar char="q"/>
            </a:pPr>
            <a:endParaRPr lang="en-US" sz="2000" dirty="0">
              <a:latin typeface="Garamond" panose="02020404030301010803" pitchFamily="18" charset="0"/>
            </a:endParaRPr>
          </a:p>
        </p:txBody>
      </p:sp>
      <p:pic>
        <p:nvPicPr>
          <p:cNvPr id="12" name="Picture 11">
            <a:extLst>
              <a:ext uri="{FF2B5EF4-FFF2-40B4-BE49-F238E27FC236}">
                <a16:creationId xmlns:a16="http://schemas.microsoft.com/office/drawing/2014/main" id="{B2B32CC0-6FCA-EC1B-451C-1E211D49836E}"/>
              </a:ext>
            </a:extLst>
          </p:cNvPr>
          <p:cNvPicPr>
            <a:picLocks noChangeAspect="1"/>
          </p:cNvPicPr>
          <p:nvPr/>
        </p:nvPicPr>
        <p:blipFill>
          <a:blip r:embed="rId4"/>
          <a:stretch>
            <a:fillRect/>
          </a:stretch>
        </p:blipFill>
        <p:spPr>
          <a:xfrm>
            <a:off x="9355085" y="6168788"/>
            <a:ext cx="2735943" cy="635968"/>
          </a:xfrm>
          <a:prstGeom prst="rect">
            <a:avLst/>
          </a:prstGeom>
        </p:spPr>
      </p:pic>
    </p:spTree>
    <p:extLst>
      <p:ext uri="{BB962C8B-B14F-4D97-AF65-F5344CB8AC3E}">
        <p14:creationId xmlns:p14="http://schemas.microsoft.com/office/powerpoint/2010/main" val="3360149133"/>
      </p:ext>
    </p:extLst>
  </p:cSld>
  <p:clrMapOvr>
    <a:masterClrMapping/>
  </p:clrMapOvr>
  <mc:AlternateContent xmlns:mc="http://schemas.openxmlformats.org/markup-compatibility/2006" xmlns:p14="http://schemas.microsoft.com/office/powerpoint/2010/main">
    <mc:Choice Requires="p14">
      <p:transition spd="slow" p14:dur="2000" advTm="24266"/>
    </mc:Choice>
    <mc:Fallback xmlns="">
      <p:transition spd="slow" advTm="24266"/>
    </mc:Fallback>
  </mc:AlternateContent>
  <p:extLst>
    <p:ext uri="{3A86A75C-4F4B-4683-9AE1-C65F6400EC91}">
      <p14:laserTraceLst xmlns:p14="http://schemas.microsoft.com/office/powerpoint/2010/main">
        <p14:tracePtLst>
          <p14:tracePt t="401" x="3330575" y="6296025"/>
          <p14:tracePt t="840" x="3092450" y="6545263"/>
          <p14:tracePt t="854" x="3867150" y="6345238"/>
          <p14:tracePt t="871" x="6608763" y="5543550"/>
          <p14:tracePt t="873" x="7910513" y="5194300"/>
          <p14:tracePt t="888" x="10352088" y="4454525"/>
          <p14:tracePt t="904" x="11904663" y="3992563"/>
          <p14:tracePt t="1232" x="11953875" y="2152650"/>
          <p14:tracePt t="1241" x="11804650" y="2265363"/>
          <p14:tracePt t="1254" x="11679238" y="2390775"/>
          <p14:tracePt t="1270" x="11503025" y="2565400"/>
          <p14:tracePt t="1273" x="11453813" y="2627313"/>
          <p14:tracePt t="1288" x="11403013" y="2690813"/>
          <p14:tracePt t="1304" x="11390313" y="2716213"/>
          <p14:tracePt t="1321" x="11353800" y="2765425"/>
          <p14:tracePt t="1376" x="11315700" y="2765425"/>
          <p14:tracePt t="1384" x="11253788" y="2765425"/>
          <p14:tracePt t="1392" x="11177588" y="2728913"/>
          <p14:tracePt t="1404" x="11102975" y="2703513"/>
          <p14:tracePt t="1420" x="10990263" y="2652713"/>
          <p14:tracePt t="1437" x="10952163" y="2627313"/>
          <p14:tracePt t="1454" x="10939463" y="2616200"/>
          <p14:tracePt t="1471" x="10915650" y="2603500"/>
          <p14:tracePt t="1473" x="10902950" y="2603500"/>
          <p14:tracePt t="1488" x="10877550" y="2590800"/>
          <p14:tracePt t="1504" x="10852150" y="2578100"/>
          <p14:tracePt t="1520" x="10802938" y="2552700"/>
          <p14:tracePt t="1537" x="10777538" y="2516188"/>
          <p14:tracePt t="1554" x="10739438" y="2478088"/>
          <p14:tracePt t="1571" x="10739438" y="2465388"/>
          <p14:tracePt t="1587" x="10715625" y="2452688"/>
          <p14:tracePt t="1604" x="10702925" y="2439988"/>
          <p14:tracePt t="1621" x="10702925" y="2427288"/>
          <p14:tracePt t="7474" x="10677525" y="2390775"/>
          <p14:tracePt t="7482" x="10577513" y="2265363"/>
          <p14:tracePt t="7492" x="10490200" y="2139950"/>
          <p14:tracePt t="7504" x="10326688" y="1927225"/>
          <p14:tracePt t="7520" x="10164763" y="1739900"/>
          <p14:tracePt t="7536" x="10001250" y="1552575"/>
          <p14:tracePt t="7552" x="9801225" y="1350963"/>
          <p14:tracePt t="7569" x="9563100" y="1201738"/>
          <p14:tracePt t="7586" x="9475788" y="1101725"/>
          <p14:tracePt t="7603" x="9424988" y="1063625"/>
          <p14:tracePt t="7619" x="9401175" y="1050925"/>
          <p14:tracePt t="7636" x="9388475" y="1038225"/>
          <p14:tracePt t="7653" x="9388475" y="1014413"/>
          <p14:tracePt t="7670" x="9388475" y="1001713"/>
          <p14:tracePt t="7686" x="9375775" y="989013"/>
          <p14:tracePt t="7705" x="9375775" y="976313"/>
          <p14:tracePt t="7818" x="9375775" y="963613"/>
          <p14:tracePt t="7825" x="9388475" y="963613"/>
          <p14:tracePt t="7848" x="9401175" y="963613"/>
          <p14:tracePt t="7856" x="9401175" y="976313"/>
          <p14:tracePt t="7880" x="9413875" y="989013"/>
          <p14:tracePt t="8072" x="9424988" y="989013"/>
          <p14:tracePt t="8248" x="9463088" y="989013"/>
          <p14:tracePt t="8257" x="9525000" y="989013"/>
          <p14:tracePt t="8264" x="9601200" y="989013"/>
          <p14:tracePt t="8273" x="9701213" y="989013"/>
          <p14:tracePt t="8286" x="9788525" y="1014413"/>
          <p14:tracePt t="8302" x="9963150" y="1076325"/>
          <p14:tracePt t="8305" x="10026650" y="1101725"/>
          <p14:tracePt t="8320" x="10126663" y="1163638"/>
          <p14:tracePt t="8336" x="10226675" y="1238250"/>
          <p14:tracePt t="8353" x="10301288" y="1339850"/>
          <p14:tracePt t="8369" x="10439400" y="1501775"/>
          <p14:tracePt t="8386" x="10602913" y="1714500"/>
          <p14:tracePt t="8403" x="10815638" y="1978025"/>
          <p14:tracePt t="8420" x="11052175" y="2214563"/>
          <p14:tracePt t="8436" x="11228388" y="2378075"/>
          <p14:tracePt t="8453" x="11303000" y="2465388"/>
          <p14:tracePt t="8469" x="11341100" y="2527300"/>
          <p14:tracePt t="8486" x="11341100" y="2552700"/>
          <p14:tracePt t="8502" x="11341100" y="2616200"/>
          <p14:tracePt t="8505" x="11341100" y="2652713"/>
          <p14:tracePt t="8519" x="11341100" y="2728913"/>
          <p14:tracePt t="8536" x="11290300" y="2816225"/>
          <p14:tracePt t="8553" x="11202988" y="2878138"/>
          <p14:tracePt t="8569" x="11090275" y="2952750"/>
          <p14:tracePt t="8586" x="11015663" y="2978150"/>
          <p14:tracePt t="8603" x="10890250" y="2990850"/>
          <p14:tracePt t="8619" x="10639425" y="3028950"/>
          <p14:tracePt t="8636" x="10339388" y="3028950"/>
          <p14:tracePt t="8653" x="10139363" y="3028950"/>
          <p14:tracePt t="8669" x="10001250" y="3016250"/>
          <p14:tracePt t="8686" x="9913938" y="2965450"/>
          <p14:tracePt t="8689" x="9875838" y="2965450"/>
          <p14:tracePt t="8703" x="9863138" y="2952750"/>
          <p14:tracePt t="8706" x="9826625" y="2952750"/>
          <p14:tracePt t="8719" x="9750425" y="2928938"/>
          <p14:tracePt t="8736" x="9675813" y="2916238"/>
          <p14:tracePt t="8752" x="9588500" y="2890838"/>
          <p14:tracePt t="8769" x="9475788" y="2878138"/>
          <p14:tracePt t="8786" x="9350375" y="2852738"/>
          <p14:tracePt t="8802" x="9250363" y="2828925"/>
          <p14:tracePt t="8819" x="9163050" y="2790825"/>
          <p14:tracePt t="8836" x="9088438" y="2740025"/>
          <p14:tracePt t="8853" x="9037638" y="2716213"/>
          <p14:tracePt t="8869" x="9024938" y="2690813"/>
          <p14:tracePt t="8886" x="8999538" y="2640013"/>
          <p14:tracePt t="8903" x="8999538" y="2552700"/>
          <p14:tracePt t="8905" x="9050338" y="2490788"/>
          <p14:tracePt t="8919" x="9224963" y="2414588"/>
          <p14:tracePt t="8936" x="9388475" y="2352675"/>
          <p14:tracePt t="8952" x="9437688" y="2327275"/>
          <p14:tracePt t="9016" x="9424988" y="2327275"/>
          <p14:tracePt t="9024" x="9413875" y="2327275"/>
          <p14:tracePt t="9036" x="9401175" y="2327275"/>
          <p14:tracePt t="9052" x="9350375" y="2327275"/>
          <p14:tracePt t="9069" x="9324975" y="2327275"/>
          <p14:tracePt t="20843" x="9312275" y="2327275"/>
          <p14:tracePt t="22664" x="9363075" y="2327275"/>
          <p14:tracePt t="22671" x="9413875" y="2327275"/>
          <p14:tracePt t="22683" x="9488488" y="2314575"/>
          <p14:tracePt t="22700" x="9788525" y="2314575"/>
          <p14:tracePt t="22716" x="10852150" y="256540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1C1E-2C1C-49C7-4335-796C33BB48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EBAA08D-2E02-19CD-1E00-69CDC0BF21E7}"/>
              </a:ext>
            </a:extLst>
          </p:cNvPr>
          <p:cNvSpPr txBox="1"/>
          <p:nvPr/>
        </p:nvSpPr>
        <p:spPr>
          <a:xfrm>
            <a:off x="721360" y="3303676"/>
            <a:ext cx="11267440" cy="2246769"/>
          </a:xfrm>
          <a:prstGeom prst="rect">
            <a:avLst/>
          </a:prstGeom>
          <a:noFill/>
        </p:spPr>
        <p:txBody>
          <a:bodyPr wrap="square">
            <a:spAutoFit/>
          </a:bodyPr>
          <a:lstStyle/>
          <a:p>
            <a:r>
              <a:rPr lang="en-US" sz="2800" i="1" dirty="0"/>
              <a:t>PREFIX ab: &lt;http://example.org/addressbook#&gt;</a:t>
            </a:r>
          </a:p>
          <a:p>
            <a:r>
              <a:rPr lang="en-US" sz="2800" i="1" dirty="0"/>
              <a:t>SELECT ?email WHERE {</a:t>
            </a:r>
          </a:p>
          <a:p>
            <a:r>
              <a:rPr lang="en-US" sz="2800" i="1" dirty="0"/>
              <a:t>  ?person </a:t>
            </a:r>
            <a:r>
              <a:rPr lang="en-US" sz="2800" i="1" dirty="0" err="1"/>
              <a:t>ab:name</a:t>
            </a:r>
            <a:r>
              <a:rPr lang="en-US" sz="2800" i="1" dirty="0"/>
              <a:t> "Alice" .</a:t>
            </a:r>
          </a:p>
          <a:p>
            <a:r>
              <a:rPr lang="en-US" sz="2800" i="1" dirty="0"/>
              <a:t>  ?person </a:t>
            </a:r>
            <a:r>
              <a:rPr lang="en-US" sz="2800" i="1" dirty="0" err="1"/>
              <a:t>ab:email</a:t>
            </a:r>
            <a:r>
              <a:rPr lang="en-US" sz="2800" i="1" dirty="0"/>
              <a:t> ?email .</a:t>
            </a:r>
          </a:p>
          <a:p>
            <a:r>
              <a:rPr lang="en-US" sz="2800" i="1" dirty="0"/>
              <a:t>}</a:t>
            </a:r>
            <a:endParaRPr lang="en-US" sz="2800" dirty="0"/>
          </a:p>
        </p:txBody>
      </p:sp>
      <p:sp>
        <p:nvSpPr>
          <p:cNvPr id="5" name="Title 1">
            <a:extLst>
              <a:ext uri="{FF2B5EF4-FFF2-40B4-BE49-F238E27FC236}">
                <a16:creationId xmlns:a16="http://schemas.microsoft.com/office/drawing/2014/main" id="{696F119E-2852-EE9D-CBBC-873921ACA363}"/>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SPARQL Query Structure</a:t>
            </a:r>
          </a:p>
        </p:txBody>
      </p:sp>
      <p:sp>
        <p:nvSpPr>
          <p:cNvPr id="3" name="TextBox 2">
            <a:extLst>
              <a:ext uri="{FF2B5EF4-FFF2-40B4-BE49-F238E27FC236}">
                <a16:creationId xmlns:a16="http://schemas.microsoft.com/office/drawing/2014/main" id="{46EE74B3-1C12-1CF0-7925-22E01928162A}"/>
              </a:ext>
            </a:extLst>
          </p:cNvPr>
          <p:cNvSpPr txBox="1"/>
          <p:nvPr/>
        </p:nvSpPr>
        <p:spPr>
          <a:xfrm>
            <a:off x="619760" y="2147054"/>
            <a:ext cx="6096000" cy="523220"/>
          </a:xfrm>
          <a:prstGeom prst="rect">
            <a:avLst/>
          </a:prstGeom>
          <a:noFill/>
        </p:spPr>
        <p:txBody>
          <a:bodyPr wrap="square">
            <a:spAutoFit/>
          </a:bodyPr>
          <a:lstStyle/>
          <a:p>
            <a:pPr rtl="0"/>
            <a:r>
              <a:rPr lang="en-US" sz="2800" b="1" dirty="0"/>
              <a:t>Query</a:t>
            </a:r>
            <a:r>
              <a:rPr lang="en-US" sz="2800" dirty="0"/>
              <a:t>: Get Alice’s email.</a:t>
            </a:r>
          </a:p>
        </p:txBody>
      </p:sp>
    </p:spTree>
    <p:extLst>
      <p:ext uri="{BB962C8B-B14F-4D97-AF65-F5344CB8AC3E}">
        <p14:creationId xmlns:p14="http://schemas.microsoft.com/office/powerpoint/2010/main" val="105553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18A-F0B6-3674-D843-E43D6C4598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9067B7-AC1F-B6CF-F370-2874FE9F6939}"/>
              </a:ext>
            </a:extLst>
          </p:cNvPr>
          <p:cNvSpPr txBox="1"/>
          <p:nvPr/>
        </p:nvSpPr>
        <p:spPr>
          <a:xfrm>
            <a:off x="721360" y="3303676"/>
            <a:ext cx="11267440" cy="2246769"/>
          </a:xfrm>
          <a:prstGeom prst="rect">
            <a:avLst/>
          </a:prstGeom>
          <a:noFill/>
        </p:spPr>
        <p:txBody>
          <a:bodyPr wrap="square">
            <a:spAutoFit/>
          </a:bodyPr>
          <a:lstStyle/>
          <a:p>
            <a:r>
              <a:rPr lang="en-US" sz="2800" i="1" dirty="0"/>
              <a:t>PREFIX ab: &lt;http://example.org/addressbook#&gt;</a:t>
            </a:r>
          </a:p>
          <a:p>
            <a:r>
              <a:rPr lang="en-US" sz="2800" i="1" dirty="0"/>
              <a:t>SELECT ?email WHERE {</a:t>
            </a:r>
          </a:p>
          <a:p>
            <a:r>
              <a:rPr lang="en-US" sz="2800" i="1" dirty="0"/>
              <a:t>  ?person </a:t>
            </a:r>
            <a:r>
              <a:rPr lang="en-US" sz="2800" i="1" dirty="0" err="1"/>
              <a:t>ab:email</a:t>
            </a:r>
            <a:r>
              <a:rPr lang="en-US" sz="2800" i="1" dirty="0"/>
              <a:t> ?email .</a:t>
            </a:r>
          </a:p>
          <a:p>
            <a:r>
              <a:rPr lang="en-US" sz="2800" i="1" dirty="0"/>
              <a:t>  FILTER regex(?email, "\.com\$")</a:t>
            </a:r>
          </a:p>
          <a:p>
            <a:r>
              <a:rPr lang="en-US" sz="2800" i="1" dirty="0"/>
              <a:t>}</a:t>
            </a:r>
            <a:endParaRPr lang="en-US" sz="2800" dirty="0"/>
          </a:p>
        </p:txBody>
      </p:sp>
      <p:sp>
        <p:nvSpPr>
          <p:cNvPr id="5" name="Title 1">
            <a:extLst>
              <a:ext uri="{FF2B5EF4-FFF2-40B4-BE49-F238E27FC236}">
                <a16:creationId xmlns:a16="http://schemas.microsoft.com/office/drawing/2014/main" id="{8BF10A46-FC40-1226-5934-129D124291C6}"/>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Filtering with FILTER</a:t>
            </a:r>
          </a:p>
        </p:txBody>
      </p:sp>
      <p:sp>
        <p:nvSpPr>
          <p:cNvPr id="3" name="TextBox 2">
            <a:extLst>
              <a:ext uri="{FF2B5EF4-FFF2-40B4-BE49-F238E27FC236}">
                <a16:creationId xmlns:a16="http://schemas.microsoft.com/office/drawing/2014/main" id="{316B46C8-C578-CBD4-3A2E-5D92EAEF2FE1}"/>
              </a:ext>
            </a:extLst>
          </p:cNvPr>
          <p:cNvSpPr txBox="1"/>
          <p:nvPr/>
        </p:nvSpPr>
        <p:spPr>
          <a:xfrm>
            <a:off x="721360" y="1830358"/>
            <a:ext cx="8270240" cy="954107"/>
          </a:xfrm>
          <a:prstGeom prst="rect">
            <a:avLst/>
          </a:prstGeom>
          <a:noFill/>
        </p:spPr>
        <p:txBody>
          <a:bodyPr wrap="square">
            <a:spAutoFit/>
          </a:bodyPr>
          <a:lstStyle/>
          <a:p>
            <a:r>
              <a:rPr lang="en-US" sz="2800" dirty="0"/>
              <a:t>Add conditions with FILTER.</a:t>
            </a:r>
          </a:p>
          <a:p>
            <a:r>
              <a:rPr lang="en-US" sz="2800" dirty="0"/>
              <a:t>Example: Emails ending in ".com":</a:t>
            </a:r>
          </a:p>
        </p:txBody>
      </p:sp>
    </p:spTree>
    <p:extLst>
      <p:ext uri="{BB962C8B-B14F-4D97-AF65-F5344CB8AC3E}">
        <p14:creationId xmlns:p14="http://schemas.microsoft.com/office/powerpoint/2010/main" val="2228672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DC49-2829-CDEB-39C5-E6689A7244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B1C688-648D-3683-D1F1-F8F635A0FA90}"/>
              </a:ext>
            </a:extLst>
          </p:cNvPr>
          <p:cNvSpPr txBox="1"/>
          <p:nvPr/>
        </p:nvSpPr>
        <p:spPr>
          <a:xfrm>
            <a:off x="721360" y="3303676"/>
            <a:ext cx="11267440" cy="2246769"/>
          </a:xfrm>
          <a:prstGeom prst="rect">
            <a:avLst/>
          </a:prstGeom>
          <a:noFill/>
        </p:spPr>
        <p:txBody>
          <a:bodyPr wrap="square">
            <a:spAutoFit/>
          </a:bodyPr>
          <a:lstStyle/>
          <a:p>
            <a:r>
              <a:rPr lang="en-US" sz="2800" i="1" dirty="0"/>
              <a:t>PREFIX ab: &lt;http://example.org/addressbook#&gt;</a:t>
            </a:r>
          </a:p>
          <a:p>
            <a:r>
              <a:rPr lang="en-US" sz="2800" i="1" dirty="0"/>
              <a:t>SELECT ?name WHERE {</a:t>
            </a:r>
          </a:p>
          <a:p>
            <a:r>
              <a:rPr lang="en-US" sz="2800" i="1" dirty="0"/>
              <a:t>  ?person </a:t>
            </a:r>
            <a:r>
              <a:rPr lang="en-US" sz="2800" i="1" dirty="0" err="1"/>
              <a:t>ab:name</a:t>
            </a:r>
            <a:r>
              <a:rPr lang="en-US" sz="2800" i="1" dirty="0"/>
              <a:t> ?name .</a:t>
            </a:r>
          </a:p>
          <a:p>
            <a:r>
              <a:rPr lang="en-US" sz="2800" i="1" dirty="0"/>
              <a:t>  FILTER regex(?name, "^A")</a:t>
            </a:r>
          </a:p>
          <a:p>
            <a:r>
              <a:rPr lang="en-US" sz="2800" i="1" dirty="0"/>
              <a:t>}</a:t>
            </a:r>
            <a:endParaRPr lang="en-US" sz="2800" dirty="0"/>
          </a:p>
        </p:txBody>
      </p:sp>
      <p:sp>
        <p:nvSpPr>
          <p:cNvPr id="5" name="Title 1">
            <a:extLst>
              <a:ext uri="{FF2B5EF4-FFF2-40B4-BE49-F238E27FC236}">
                <a16:creationId xmlns:a16="http://schemas.microsoft.com/office/drawing/2014/main" id="{26983F60-169A-4641-B7A9-DBB699145031}"/>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Example with FILTER</a:t>
            </a:r>
          </a:p>
        </p:txBody>
      </p:sp>
      <p:sp>
        <p:nvSpPr>
          <p:cNvPr id="3" name="TextBox 2">
            <a:extLst>
              <a:ext uri="{FF2B5EF4-FFF2-40B4-BE49-F238E27FC236}">
                <a16:creationId xmlns:a16="http://schemas.microsoft.com/office/drawing/2014/main" id="{D023A15B-5EDA-5812-D470-630D31CE1A71}"/>
              </a:ext>
            </a:extLst>
          </p:cNvPr>
          <p:cNvSpPr txBox="1"/>
          <p:nvPr/>
        </p:nvSpPr>
        <p:spPr>
          <a:xfrm>
            <a:off x="721360" y="1830358"/>
            <a:ext cx="8270240" cy="954107"/>
          </a:xfrm>
          <a:prstGeom prst="rect">
            <a:avLst/>
          </a:prstGeom>
          <a:noFill/>
        </p:spPr>
        <p:txBody>
          <a:bodyPr wrap="square">
            <a:spAutoFit/>
          </a:bodyPr>
          <a:lstStyle/>
          <a:p>
            <a:r>
              <a:rPr lang="en-US" sz="2800" dirty="0"/>
              <a:t>Add conditions with FILTER.</a:t>
            </a:r>
          </a:p>
          <a:p>
            <a:r>
              <a:rPr lang="en-US" sz="2800" dirty="0"/>
              <a:t>Example: Emails ending in ".com":</a:t>
            </a:r>
          </a:p>
        </p:txBody>
      </p:sp>
    </p:spTree>
    <p:extLst>
      <p:ext uri="{BB962C8B-B14F-4D97-AF65-F5344CB8AC3E}">
        <p14:creationId xmlns:p14="http://schemas.microsoft.com/office/powerpoint/2010/main" val="62300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C4FDD-6122-BDA7-717F-A161EA34A6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58ECC2D-543D-4C00-7E99-D39B435EBD9F}"/>
              </a:ext>
            </a:extLst>
          </p:cNvPr>
          <p:cNvSpPr txBox="1"/>
          <p:nvPr/>
        </p:nvSpPr>
        <p:spPr>
          <a:xfrm>
            <a:off x="721360" y="3303676"/>
            <a:ext cx="11267440" cy="2246769"/>
          </a:xfrm>
          <a:prstGeom prst="rect">
            <a:avLst/>
          </a:prstGeom>
          <a:noFill/>
        </p:spPr>
        <p:txBody>
          <a:bodyPr wrap="square">
            <a:spAutoFit/>
          </a:bodyPr>
          <a:lstStyle/>
          <a:p>
            <a:r>
              <a:rPr lang="en-US" sz="2800" i="1" dirty="0"/>
              <a:t>PREFIX ab: &lt;http://example.org/addressbook#&gt;</a:t>
            </a:r>
          </a:p>
          <a:p>
            <a:r>
              <a:rPr lang="en-US" sz="2800" i="1" dirty="0"/>
              <a:t>SELECT ?name ?phone WHERE {</a:t>
            </a:r>
          </a:p>
          <a:p>
            <a:r>
              <a:rPr lang="en-US" sz="2800" i="1" dirty="0"/>
              <a:t>  ?person </a:t>
            </a:r>
            <a:r>
              <a:rPr lang="en-US" sz="2800" i="1" dirty="0" err="1"/>
              <a:t>ab:name</a:t>
            </a:r>
            <a:r>
              <a:rPr lang="en-US" sz="2800" i="1" dirty="0"/>
              <a:t> ?name .</a:t>
            </a:r>
          </a:p>
          <a:p>
            <a:r>
              <a:rPr lang="en-US" sz="2800" i="1" dirty="0"/>
              <a:t>  OPTIONAL { ?person </a:t>
            </a:r>
            <a:r>
              <a:rPr lang="en-US" sz="2800" i="1" dirty="0" err="1"/>
              <a:t>ab:phone</a:t>
            </a:r>
            <a:r>
              <a:rPr lang="en-US" sz="2800" i="1" dirty="0"/>
              <a:t> ?phone . }</a:t>
            </a:r>
          </a:p>
          <a:p>
            <a:r>
              <a:rPr lang="en-US" sz="2800" i="1" dirty="0"/>
              <a:t>}</a:t>
            </a:r>
            <a:endParaRPr lang="en-US" sz="2800" dirty="0"/>
          </a:p>
        </p:txBody>
      </p:sp>
      <p:sp>
        <p:nvSpPr>
          <p:cNvPr id="5" name="Title 1">
            <a:extLst>
              <a:ext uri="{FF2B5EF4-FFF2-40B4-BE49-F238E27FC236}">
                <a16:creationId xmlns:a16="http://schemas.microsoft.com/office/drawing/2014/main" id="{6651F582-80CB-3100-5F99-334837F11968}"/>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Optional Patterns	</a:t>
            </a:r>
          </a:p>
        </p:txBody>
      </p:sp>
      <p:sp>
        <p:nvSpPr>
          <p:cNvPr id="3" name="TextBox 2">
            <a:extLst>
              <a:ext uri="{FF2B5EF4-FFF2-40B4-BE49-F238E27FC236}">
                <a16:creationId xmlns:a16="http://schemas.microsoft.com/office/drawing/2014/main" id="{501BE815-D0F3-2A66-8576-04ED87CB2045}"/>
              </a:ext>
            </a:extLst>
          </p:cNvPr>
          <p:cNvSpPr txBox="1"/>
          <p:nvPr/>
        </p:nvSpPr>
        <p:spPr>
          <a:xfrm>
            <a:off x="721360" y="1830358"/>
            <a:ext cx="8270240" cy="954107"/>
          </a:xfrm>
          <a:prstGeom prst="rect">
            <a:avLst/>
          </a:prstGeom>
          <a:noFill/>
        </p:spPr>
        <p:txBody>
          <a:bodyPr wrap="square">
            <a:spAutoFit/>
          </a:bodyPr>
          <a:lstStyle/>
          <a:p>
            <a:r>
              <a:rPr lang="en-US" sz="2800" dirty="0"/>
              <a:t>OPTIONAL: Get data if it’s there.</a:t>
            </a:r>
          </a:p>
          <a:p>
            <a:r>
              <a:rPr lang="en-US" sz="2800" dirty="0"/>
              <a:t>Example: Names and phones (if available):</a:t>
            </a:r>
          </a:p>
        </p:txBody>
      </p:sp>
    </p:spTree>
    <p:extLst>
      <p:ext uri="{BB962C8B-B14F-4D97-AF65-F5344CB8AC3E}">
        <p14:creationId xmlns:p14="http://schemas.microsoft.com/office/powerpoint/2010/main" val="2251785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96D8E-F07A-35E9-13F6-45B675DD5F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B9BB701-38AB-5FFA-4022-F3742DE40A2E}"/>
              </a:ext>
            </a:extLst>
          </p:cNvPr>
          <p:cNvSpPr txBox="1"/>
          <p:nvPr/>
        </p:nvSpPr>
        <p:spPr>
          <a:xfrm>
            <a:off x="589280" y="1905506"/>
            <a:ext cx="11267440" cy="3709349"/>
          </a:xfrm>
          <a:prstGeom prst="rect">
            <a:avLst/>
          </a:prstGeom>
          <a:noFill/>
        </p:spPr>
        <p:txBody>
          <a:bodyPr wrap="square">
            <a:spAutoFit/>
          </a:bodyPr>
          <a:lstStyle/>
          <a:p>
            <a:pPr>
              <a:lnSpc>
                <a:spcPct val="150000"/>
              </a:lnSpc>
            </a:pPr>
            <a:r>
              <a:rPr lang="en-US" sz="3200" b="1" dirty="0"/>
              <a:t>Tools</a:t>
            </a:r>
            <a:r>
              <a:rPr lang="en-US" sz="3200" dirty="0"/>
              <a:t>:</a:t>
            </a:r>
          </a:p>
          <a:p>
            <a:pPr lvl="1">
              <a:lnSpc>
                <a:spcPct val="150000"/>
              </a:lnSpc>
            </a:pPr>
            <a:r>
              <a:rPr lang="en-US" sz="3200" dirty="0"/>
              <a:t>ARQ (command-line).</a:t>
            </a:r>
          </a:p>
          <a:p>
            <a:pPr lvl="1">
              <a:lnSpc>
                <a:spcPct val="150000"/>
              </a:lnSpc>
            </a:pPr>
            <a:r>
              <a:rPr lang="en-US" sz="3200" dirty="0"/>
              <a:t>Online endpoints (e.g., </a:t>
            </a:r>
            <a:r>
              <a:rPr lang="en-US" sz="3200" dirty="0" err="1"/>
              <a:t>DBpedia</a:t>
            </a:r>
            <a:r>
              <a:rPr lang="en-US" sz="3200" dirty="0"/>
              <a:t>).</a:t>
            </a:r>
          </a:p>
          <a:p>
            <a:pPr lvl="1">
              <a:lnSpc>
                <a:spcPct val="150000"/>
              </a:lnSpc>
            </a:pPr>
            <a:r>
              <a:rPr lang="en-US" sz="3200" dirty="0"/>
              <a:t>Apps with SPARQL support.</a:t>
            </a:r>
          </a:p>
          <a:p>
            <a:pPr>
              <a:lnSpc>
                <a:spcPct val="150000"/>
              </a:lnSpc>
            </a:pPr>
            <a:r>
              <a:rPr lang="en-US" sz="3200" i="1" dirty="0"/>
              <a:t>You can try</a:t>
            </a:r>
            <a:r>
              <a:rPr lang="en-US" sz="3200" dirty="0"/>
              <a:t>: Query </a:t>
            </a:r>
            <a:r>
              <a:rPr lang="en-US" sz="3200" dirty="0" err="1"/>
              <a:t>DBpedia</a:t>
            </a:r>
            <a:r>
              <a:rPr lang="en-US" sz="3200" dirty="0"/>
              <a:t> at http://dbpedia.org/sparql</a:t>
            </a:r>
          </a:p>
        </p:txBody>
      </p:sp>
      <p:sp>
        <p:nvSpPr>
          <p:cNvPr id="5" name="Title 1">
            <a:extLst>
              <a:ext uri="{FF2B5EF4-FFF2-40B4-BE49-F238E27FC236}">
                <a16:creationId xmlns:a16="http://schemas.microsoft.com/office/drawing/2014/main" id="{B8A0C5FB-8B63-AA13-F060-CE87DFC06BBB}"/>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Running SPARQL Queries</a:t>
            </a:r>
          </a:p>
        </p:txBody>
      </p:sp>
    </p:spTree>
    <p:extLst>
      <p:ext uri="{BB962C8B-B14F-4D97-AF65-F5344CB8AC3E}">
        <p14:creationId xmlns:p14="http://schemas.microsoft.com/office/powerpoint/2010/main" val="403855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EC3F9-2CED-2FAC-70F6-2959FBBDEA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5D27E-00CD-F159-A26D-CCE391FBE43B}"/>
              </a:ext>
            </a:extLst>
          </p:cNvPr>
          <p:cNvSpPr txBox="1"/>
          <p:nvPr/>
        </p:nvSpPr>
        <p:spPr>
          <a:xfrm>
            <a:off x="589280" y="1905506"/>
            <a:ext cx="11267440" cy="2970685"/>
          </a:xfrm>
          <a:prstGeom prst="rect">
            <a:avLst/>
          </a:prstGeom>
          <a:noFill/>
        </p:spPr>
        <p:txBody>
          <a:bodyPr wrap="square">
            <a:spAutoFit/>
          </a:bodyPr>
          <a:lstStyle/>
          <a:p>
            <a:pPr>
              <a:lnSpc>
                <a:spcPct val="150000"/>
              </a:lnSpc>
            </a:pPr>
            <a:r>
              <a:rPr lang="en-US" sz="3200" b="1" dirty="0"/>
              <a:t>Book</a:t>
            </a:r>
            <a:r>
              <a:rPr lang="en-US" sz="3200" dirty="0"/>
              <a:t>: </a:t>
            </a:r>
            <a:r>
              <a:rPr lang="en-US" sz="3200" i="1" dirty="0"/>
              <a:t>"Learning SPARQL"</a:t>
            </a:r>
            <a:r>
              <a:rPr lang="en-US" sz="3200" dirty="0"/>
              <a:t> by Bob DuCharme.</a:t>
            </a:r>
          </a:p>
          <a:p>
            <a:pPr>
              <a:lnSpc>
                <a:spcPct val="150000"/>
              </a:lnSpc>
            </a:pPr>
            <a:r>
              <a:rPr lang="en-US" sz="3200" b="1" dirty="0"/>
              <a:t>W3C</a:t>
            </a:r>
            <a:r>
              <a:rPr lang="en-US" sz="3200" dirty="0"/>
              <a:t>: SPARQL specs at w3.org.</a:t>
            </a:r>
          </a:p>
          <a:p>
            <a:pPr>
              <a:lnSpc>
                <a:spcPct val="150000"/>
              </a:lnSpc>
            </a:pPr>
            <a:r>
              <a:rPr lang="en-US" sz="3200" b="1" dirty="0"/>
              <a:t>Tutorials</a:t>
            </a:r>
            <a:r>
              <a:rPr lang="en-US" sz="3200" dirty="0"/>
              <a:t>: W3C, Linked Data sites.</a:t>
            </a:r>
          </a:p>
          <a:p>
            <a:pPr>
              <a:lnSpc>
                <a:spcPct val="150000"/>
              </a:lnSpc>
            </a:pPr>
            <a:r>
              <a:rPr lang="en-US" sz="3200" b="1" dirty="0"/>
              <a:t>Courses</a:t>
            </a:r>
            <a:r>
              <a:rPr lang="en-US" sz="3200" dirty="0"/>
              <a:t>: Check Coursera or edX.</a:t>
            </a:r>
          </a:p>
        </p:txBody>
      </p:sp>
      <p:sp>
        <p:nvSpPr>
          <p:cNvPr id="5" name="Title 1">
            <a:extLst>
              <a:ext uri="{FF2B5EF4-FFF2-40B4-BE49-F238E27FC236}">
                <a16:creationId xmlns:a16="http://schemas.microsoft.com/office/drawing/2014/main" id="{5B7A5484-17F9-ED86-8925-D93A18592E6C}"/>
              </a:ext>
            </a:extLst>
          </p:cNvPr>
          <p:cNvSpPr txBox="1">
            <a:spLocks noGrp="1"/>
          </p:cNvSpPr>
          <p:nvPr>
            <p:ph type="title"/>
          </p:nvPr>
        </p:nvSpPr>
        <p:spPr>
          <a:xfrm>
            <a:off x="4932363" y="167393"/>
            <a:ext cx="7169150" cy="793750"/>
          </a:xfrm>
          <a:prstGeom prst="rect">
            <a:avLst/>
          </a:prstGeom>
        </p:spPr>
        <p:txBody>
          <a:bodyPr anchor="b">
            <a:normAutofit/>
          </a:bodyPr>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Resources for Further Learning</a:t>
            </a:r>
          </a:p>
        </p:txBody>
      </p:sp>
    </p:spTree>
    <p:extLst>
      <p:ext uri="{BB962C8B-B14F-4D97-AF65-F5344CB8AC3E}">
        <p14:creationId xmlns:p14="http://schemas.microsoft.com/office/powerpoint/2010/main" val="133014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2"/>
          <p:cNvSpPr txBox="1"/>
          <p:nvPr/>
        </p:nvSpPr>
        <p:spPr>
          <a:xfrm>
            <a:off x="342231" y="1629160"/>
            <a:ext cx="11218777" cy="1730704"/>
          </a:xfrm>
          <a:prstGeom prst="rect">
            <a:avLst/>
          </a:prstGeom>
          <a:noFill/>
          <a:ln>
            <a:noFill/>
          </a:ln>
        </p:spPr>
        <p:txBody>
          <a:bodyPr tIns="91440" bIns="91440"/>
          <a:lstStyle/>
          <a:p>
            <a:pPr marL="257168" indent="-257168">
              <a:spcAft>
                <a:spcPts val="600"/>
              </a:spcAft>
              <a:buFont typeface="Arial" charset="0"/>
              <a:buChar char="•"/>
            </a:pPr>
            <a:r>
              <a:rPr lang="en-US" sz="2600" b="1" spc="-1" dirty="0">
                <a:uFill>
                  <a:solidFill>
                    <a:srgbClr val="FFFFFF"/>
                  </a:solidFill>
                </a:uFill>
                <a:latin typeface="Arial"/>
                <a:ea typeface="Arial"/>
              </a:rPr>
              <a:t>Permissions</a:t>
            </a:r>
            <a:r>
              <a:rPr lang="en-US" sz="2600" spc="-1" dirty="0">
                <a:uFill>
                  <a:solidFill>
                    <a:srgbClr val="FFFFFF"/>
                  </a:solidFill>
                </a:uFill>
                <a:latin typeface="Arial"/>
                <a:ea typeface="Arial"/>
              </a:rPr>
              <a:t>/</a:t>
            </a:r>
            <a:r>
              <a:rPr lang="en-US" sz="2600" b="1" spc="-1" dirty="0">
                <a:uFill>
                  <a:solidFill>
                    <a:srgbClr val="FFFFFF"/>
                  </a:solidFill>
                </a:uFill>
                <a:latin typeface="Arial"/>
                <a:ea typeface="Arial"/>
              </a:rPr>
              <a:t>Rights</a:t>
            </a:r>
            <a:r>
              <a:rPr lang="en-US" sz="2600" spc="-1" dirty="0">
                <a:uFill>
                  <a:solidFill>
                    <a:srgbClr val="FFFFFF"/>
                  </a:solidFill>
                </a:uFill>
                <a:latin typeface="Arial"/>
                <a:ea typeface="Arial"/>
              </a:rPr>
              <a:t> - Rights or authorizations for an entity/actor.</a:t>
            </a:r>
          </a:p>
          <a:p>
            <a:pPr marL="257168" indent="-257168">
              <a:spcAft>
                <a:spcPts val="600"/>
              </a:spcAft>
              <a:buFont typeface="Arial" charset="0"/>
              <a:buChar char="•"/>
            </a:pPr>
            <a:r>
              <a:rPr lang="en-US" sz="2600" b="1" spc="-1" dirty="0">
                <a:uFill>
                  <a:solidFill>
                    <a:srgbClr val="FFFFFF"/>
                  </a:solidFill>
                </a:uFill>
                <a:latin typeface="Arial"/>
                <a:ea typeface="Arial"/>
              </a:rPr>
              <a:t>Obligations</a:t>
            </a:r>
            <a:r>
              <a:rPr lang="en-US" sz="2600" spc="-1" dirty="0">
                <a:uFill>
                  <a:solidFill>
                    <a:srgbClr val="FFFFFF"/>
                  </a:solidFill>
                </a:uFill>
                <a:latin typeface="Arial"/>
                <a:ea typeface="Arial"/>
              </a:rPr>
              <a:t> - Responsibilities of an entity/actor .</a:t>
            </a:r>
          </a:p>
          <a:p>
            <a:pPr marL="257168" indent="-257168">
              <a:spcAft>
                <a:spcPts val="600"/>
              </a:spcAft>
              <a:buFont typeface="Arial" charset="0"/>
              <a:buChar char="•"/>
            </a:pPr>
            <a:r>
              <a:rPr lang="en-US" sz="2600" b="1" spc="-1" dirty="0">
                <a:uFill>
                  <a:solidFill>
                    <a:srgbClr val="FFFFFF"/>
                  </a:solidFill>
                </a:uFill>
                <a:latin typeface="Arial"/>
                <a:ea typeface="Arial"/>
              </a:rPr>
              <a:t>Prohibitions</a:t>
            </a:r>
            <a:r>
              <a:rPr lang="en-US" sz="2600" spc="-1" dirty="0">
                <a:uFill>
                  <a:solidFill>
                    <a:srgbClr val="FFFFFF"/>
                  </a:solidFill>
                </a:uFill>
                <a:latin typeface="Arial"/>
                <a:ea typeface="Arial"/>
              </a:rPr>
              <a:t> - Conditions or actions are not permitted.</a:t>
            </a:r>
          </a:p>
          <a:p>
            <a:pPr marL="257168" indent="-257168">
              <a:buFont typeface="Arial" charset="0"/>
              <a:buChar char="•"/>
            </a:pPr>
            <a:r>
              <a:rPr lang="en-US" sz="2600" b="1" spc="-1" dirty="0">
                <a:uFill>
                  <a:solidFill>
                    <a:srgbClr val="FFFFFF"/>
                  </a:solidFill>
                </a:uFill>
                <a:latin typeface="Arial"/>
                <a:ea typeface="Arial"/>
              </a:rPr>
              <a:t>Dispensations</a:t>
            </a:r>
            <a:r>
              <a:rPr lang="en-US" sz="2600" spc="-1" dirty="0">
                <a:uFill>
                  <a:solidFill>
                    <a:srgbClr val="FFFFFF"/>
                  </a:solidFill>
                </a:uFill>
                <a:latin typeface="Arial"/>
                <a:ea typeface="Arial"/>
              </a:rPr>
              <a:t> - Optional or non-mandatory statements.</a:t>
            </a:r>
          </a:p>
          <a:p>
            <a:pPr marL="257168" indent="-257168">
              <a:buFont typeface="Arial" charset="0"/>
              <a:buChar char="•"/>
            </a:pPr>
            <a:endParaRPr lang="en-US" sz="2933" spc="-1" dirty="0">
              <a:uFill>
                <a:solidFill>
                  <a:srgbClr val="FFFFFF"/>
                </a:solidFill>
              </a:uFill>
              <a:latin typeface="Arial"/>
              <a:ea typeface="Arial"/>
            </a:endParaRPr>
          </a:p>
          <a:p>
            <a:pPr>
              <a:lnSpc>
                <a:spcPct val="100000"/>
              </a:lnSpc>
            </a:pPr>
            <a:r>
              <a:rPr lang="en-US" sz="2933" spc="-1" dirty="0">
                <a:solidFill>
                  <a:srgbClr val="000000"/>
                </a:solidFill>
                <a:uFill>
                  <a:solidFill>
                    <a:srgbClr val="FFFFFF"/>
                  </a:solidFill>
                </a:uFill>
                <a:latin typeface="Arial"/>
                <a:ea typeface="Arial"/>
              </a:rPr>
              <a:t>				</a:t>
            </a:r>
            <a:endParaRPr lang="en-US" sz="2933" spc="-1" dirty="0">
              <a:solidFill>
                <a:srgbClr val="000000"/>
              </a:solidFill>
              <a:uFill>
                <a:solidFill>
                  <a:srgbClr val="FFFFFF"/>
                </a:solidFill>
              </a:uFill>
              <a:latin typeface="Arial"/>
            </a:endParaRPr>
          </a:p>
          <a:p>
            <a:pPr marL="457178" indent="-228229"/>
            <a:r>
              <a:rPr lang="en-US" sz="2933" spc="-1" dirty="0">
                <a:solidFill>
                  <a:srgbClr val="000000"/>
                </a:solidFill>
                <a:uFill>
                  <a:solidFill>
                    <a:srgbClr val="FFFFFF"/>
                  </a:solidFill>
                </a:uFill>
                <a:latin typeface="Arial"/>
                <a:ea typeface="Arial"/>
              </a:rPr>
              <a:t>				</a:t>
            </a:r>
            <a:endParaRPr lang="en-US" sz="2933" spc="-1" dirty="0">
              <a:solidFill>
                <a:srgbClr val="000000"/>
              </a:solidFill>
              <a:uFill>
                <a:solidFill>
                  <a:srgbClr val="FFFFFF"/>
                </a:solidFill>
              </a:uFill>
              <a:latin typeface="Arial"/>
            </a:endParaRPr>
          </a:p>
          <a:p>
            <a:pPr marL="457178" indent="-228229"/>
            <a:r>
              <a:rPr lang="en-US" sz="2933" spc="-1" dirty="0">
                <a:solidFill>
                  <a:srgbClr val="000000"/>
                </a:solidFill>
                <a:uFill>
                  <a:solidFill>
                    <a:srgbClr val="FFFFFF"/>
                  </a:solidFill>
                </a:uFill>
                <a:latin typeface="Arial"/>
                <a:ea typeface="Arial"/>
              </a:rPr>
              <a:t>			</a:t>
            </a:r>
            <a:endParaRPr lang="en-US" sz="2933" spc="-1" dirty="0">
              <a:solidFill>
                <a:srgbClr val="000000"/>
              </a:solidFill>
              <a:uFill>
                <a:solidFill>
                  <a:srgbClr val="FFFFFF"/>
                </a:solidFill>
              </a:uFill>
              <a:latin typeface="Arial"/>
            </a:endParaRPr>
          </a:p>
          <a:p>
            <a:pPr marL="457178" indent="-228229"/>
            <a:r>
              <a:rPr lang="en-US" sz="2933" spc="-1" dirty="0">
                <a:solidFill>
                  <a:srgbClr val="000000"/>
                </a:solidFill>
                <a:uFill>
                  <a:solidFill>
                    <a:srgbClr val="FFFFFF"/>
                  </a:solidFill>
                </a:uFill>
                <a:latin typeface="Arial"/>
                <a:ea typeface="Arial"/>
              </a:rPr>
              <a:t>		</a:t>
            </a:r>
            <a:endParaRPr lang="en-US" sz="2933" spc="-1" dirty="0">
              <a:solidFill>
                <a:srgbClr val="000000"/>
              </a:solidFill>
              <a:uFill>
                <a:solidFill>
                  <a:srgbClr val="FFFFFF"/>
                </a:solidFill>
              </a:uFill>
              <a:latin typeface="Arial"/>
            </a:endParaRPr>
          </a:p>
          <a:p>
            <a:pPr marL="457178" indent="-228229"/>
            <a:endParaRPr lang="en-US" sz="2933" spc="-1" dirty="0">
              <a:solidFill>
                <a:srgbClr val="000000"/>
              </a:solidFill>
              <a:uFill>
                <a:solidFill>
                  <a:srgbClr val="FFFFFF"/>
                </a:solidFill>
              </a:uFill>
              <a:latin typeface="Arial"/>
            </a:endParaRPr>
          </a:p>
          <a:p>
            <a:pPr marL="457178" indent="-228229"/>
            <a:endParaRPr lang="en-US" sz="2933" spc="-1" dirty="0">
              <a:solidFill>
                <a:srgbClr val="000000"/>
              </a:solidFill>
              <a:uFill>
                <a:solidFill>
                  <a:srgbClr val="FFFFFF"/>
                </a:solidFill>
              </a:uFill>
              <a:latin typeface="Arial"/>
            </a:endParaRPr>
          </a:p>
        </p:txBody>
      </p:sp>
      <p:graphicFrame>
        <p:nvGraphicFramePr>
          <p:cNvPr id="5" name="Table 4"/>
          <p:cNvGraphicFramePr>
            <a:graphicFrameLocks noGrp="1"/>
          </p:cNvGraphicFramePr>
          <p:nvPr/>
        </p:nvGraphicFramePr>
        <p:xfrm>
          <a:off x="6486355" y="4054281"/>
          <a:ext cx="5523836" cy="1900668"/>
        </p:xfrm>
        <a:graphic>
          <a:graphicData uri="http://schemas.openxmlformats.org/drawingml/2006/table">
            <a:tbl>
              <a:tblPr firstRow="1" bandRow="1">
                <a:tableStyleId>{5C22544A-7EE6-4342-B048-85BDC9FD1C3A}</a:tableStyleId>
              </a:tblPr>
              <a:tblGrid>
                <a:gridCol w="1380959">
                  <a:extLst>
                    <a:ext uri="{9D8B030D-6E8A-4147-A177-3AD203B41FA5}">
                      <a16:colId xmlns:a16="http://schemas.microsoft.com/office/drawing/2014/main" val="20000"/>
                    </a:ext>
                  </a:extLst>
                </a:gridCol>
                <a:gridCol w="1442455">
                  <a:extLst>
                    <a:ext uri="{9D8B030D-6E8A-4147-A177-3AD203B41FA5}">
                      <a16:colId xmlns:a16="http://schemas.microsoft.com/office/drawing/2014/main" val="20001"/>
                    </a:ext>
                  </a:extLst>
                </a:gridCol>
                <a:gridCol w="1319463">
                  <a:extLst>
                    <a:ext uri="{9D8B030D-6E8A-4147-A177-3AD203B41FA5}">
                      <a16:colId xmlns:a16="http://schemas.microsoft.com/office/drawing/2014/main" val="20002"/>
                    </a:ext>
                  </a:extLst>
                </a:gridCol>
                <a:gridCol w="1380959">
                  <a:extLst>
                    <a:ext uri="{9D8B030D-6E8A-4147-A177-3AD203B41FA5}">
                      <a16:colId xmlns:a16="http://schemas.microsoft.com/office/drawing/2014/main" val="20003"/>
                    </a:ext>
                  </a:extLst>
                </a:gridCol>
              </a:tblGrid>
              <a:tr h="547789">
                <a:tc>
                  <a:txBody>
                    <a:bodyPr/>
                    <a:lstStyle/>
                    <a:p>
                      <a:pPr algn="ctr"/>
                      <a:r>
                        <a:rPr lang="en-US" sz="1800" b="1" dirty="0">
                          <a:effectLst/>
                          <a:latin typeface="URWPalladioL" charset="0"/>
                        </a:rPr>
                        <a:t>Permission </a:t>
                      </a:r>
                      <a:endParaRPr lang="en-US" sz="1800" dirty="0">
                        <a:effectLst/>
                      </a:endParaRPr>
                    </a:p>
                  </a:txBody>
                  <a:tcPr marL="68580" marR="68580" marT="34291" marB="34291" anchor="ctr"/>
                </a:tc>
                <a:tc>
                  <a:txBody>
                    <a:bodyPr/>
                    <a:lstStyle/>
                    <a:p>
                      <a:pPr algn="ctr"/>
                      <a:r>
                        <a:rPr lang="en-US" sz="1800" b="1" dirty="0">
                          <a:effectLst/>
                          <a:latin typeface="URWPalladioL" charset="0"/>
                        </a:rPr>
                        <a:t>Dispensation</a:t>
                      </a:r>
                      <a:endParaRPr lang="en-US" sz="1800" dirty="0">
                        <a:effectLst/>
                      </a:endParaRPr>
                    </a:p>
                  </a:txBody>
                  <a:tcPr marL="68580" marR="68580" marT="34291" marB="34291" anchor="ctr"/>
                </a:tc>
                <a:tc>
                  <a:txBody>
                    <a:bodyPr/>
                    <a:lstStyle/>
                    <a:p>
                      <a:pPr algn="ctr"/>
                      <a:r>
                        <a:rPr lang="en-US" sz="1800" b="1" dirty="0">
                          <a:effectLst/>
                          <a:latin typeface="URWPalladioL" charset="0"/>
                        </a:rPr>
                        <a:t>Obligation </a:t>
                      </a:r>
                      <a:endParaRPr lang="en-US" sz="1800" dirty="0">
                        <a:effectLst/>
                      </a:endParaRPr>
                    </a:p>
                  </a:txBody>
                  <a:tcPr marL="68580" marR="68580" marT="34291" marB="34291" anchor="ctr"/>
                </a:tc>
                <a:tc>
                  <a:txBody>
                    <a:bodyPr/>
                    <a:lstStyle/>
                    <a:p>
                      <a:pPr algn="ctr"/>
                      <a:r>
                        <a:rPr lang="en-US" sz="1800" b="1" dirty="0">
                          <a:effectLst/>
                          <a:latin typeface="URWPalladioL" charset="0"/>
                        </a:rPr>
                        <a:t>Prohibition</a:t>
                      </a:r>
                      <a:endParaRPr lang="en-US" sz="1800" dirty="0">
                        <a:effectLst/>
                      </a:endParaRPr>
                    </a:p>
                  </a:txBody>
                  <a:tcPr marL="68580" marR="68580" marT="34291" marB="34291" anchor="ctr"/>
                </a:tc>
                <a:extLst>
                  <a:ext uri="{0D108BD9-81ED-4DB2-BD59-A6C34878D82A}">
                    <a16:rowId xmlns:a16="http://schemas.microsoft.com/office/drawing/2014/main" val="10000"/>
                  </a:ext>
                </a:extLst>
              </a:tr>
              <a:tr h="1352879">
                <a:tc>
                  <a:txBody>
                    <a:bodyPr/>
                    <a:lstStyle/>
                    <a:p>
                      <a:pPr algn="ctr"/>
                      <a:r>
                        <a:rPr lang="en-US" sz="1800" i="1" dirty="0">
                          <a:effectLst/>
                          <a:latin typeface="URWPalladioL" charset="0"/>
                        </a:rPr>
                        <a:t>may </a:t>
                      </a:r>
                    </a:p>
                    <a:p>
                      <a:pPr algn="ctr"/>
                      <a:r>
                        <a:rPr lang="en-US" sz="1800" i="1" dirty="0">
                          <a:effectLst/>
                          <a:latin typeface="URWPalladioL" charset="0"/>
                        </a:rPr>
                        <a:t>will be </a:t>
                      </a:r>
                    </a:p>
                    <a:p>
                      <a:pPr algn="ctr"/>
                      <a:r>
                        <a:rPr lang="en-US" sz="1800" i="1" dirty="0">
                          <a:effectLst/>
                          <a:latin typeface="URWPalladioL" charset="0"/>
                        </a:rPr>
                        <a:t>can </a:t>
                      </a:r>
                    </a:p>
                    <a:p>
                      <a:pPr algn="ctr"/>
                      <a:r>
                        <a:rPr lang="en-US" sz="1800" i="1" dirty="0">
                          <a:effectLst/>
                          <a:latin typeface="URWPalladioL" charset="0"/>
                        </a:rPr>
                        <a:t>could </a:t>
                      </a:r>
                      <a:endParaRPr lang="en-US" sz="1800" dirty="0">
                        <a:effectLst/>
                      </a:endParaRPr>
                    </a:p>
                  </a:txBody>
                  <a:tcPr marL="68580" marR="68580" marT="34291" marB="34291" anchor="ctr"/>
                </a:tc>
                <a:tc>
                  <a:txBody>
                    <a:bodyPr/>
                    <a:lstStyle/>
                    <a:p>
                      <a:pPr algn="ctr"/>
                      <a:r>
                        <a:rPr lang="en-US" sz="1800" i="1" dirty="0">
                          <a:effectLst/>
                          <a:latin typeface="URWPalladioL" charset="0"/>
                        </a:rPr>
                        <a:t>may not </a:t>
                      </a:r>
                    </a:p>
                    <a:p>
                      <a:pPr algn="ctr"/>
                      <a:r>
                        <a:rPr lang="en-US" sz="1800" i="1" dirty="0">
                          <a:effectLst/>
                          <a:latin typeface="URWPalladioL" charset="0"/>
                        </a:rPr>
                        <a:t>will not be</a:t>
                      </a:r>
                    </a:p>
                    <a:p>
                      <a:pPr algn="ctr"/>
                      <a:r>
                        <a:rPr lang="en-US" sz="1800" i="1" dirty="0">
                          <a:effectLst/>
                          <a:latin typeface="URWPalladioL" charset="0"/>
                        </a:rPr>
                        <a:t>can not </a:t>
                      </a:r>
                    </a:p>
                    <a:p>
                      <a:pPr algn="ctr"/>
                      <a:r>
                        <a:rPr lang="en-US" sz="1800" i="1" dirty="0">
                          <a:effectLst/>
                          <a:latin typeface="URWPalladioL" charset="0"/>
                        </a:rPr>
                        <a:t>could not </a:t>
                      </a:r>
                      <a:endParaRPr lang="en-US" sz="1800" dirty="0">
                        <a:effectLst/>
                      </a:endParaRPr>
                    </a:p>
                  </a:txBody>
                  <a:tcPr marL="68580" marR="68580" marT="34291" marB="34291" anchor="ctr"/>
                </a:tc>
                <a:tc>
                  <a:txBody>
                    <a:bodyPr/>
                    <a:lstStyle/>
                    <a:p>
                      <a:pPr algn="ctr"/>
                      <a:r>
                        <a:rPr lang="en-US" sz="1800" i="1" dirty="0">
                          <a:effectLst/>
                          <a:latin typeface="URWPalladioL" charset="0"/>
                        </a:rPr>
                        <a:t>must </a:t>
                      </a:r>
                    </a:p>
                    <a:p>
                      <a:pPr algn="ctr"/>
                      <a:r>
                        <a:rPr lang="en-US" sz="1800" i="1" dirty="0">
                          <a:effectLst/>
                          <a:latin typeface="URWPalladioL" charset="0"/>
                        </a:rPr>
                        <a:t>should </a:t>
                      </a:r>
                    </a:p>
                    <a:p>
                      <a:pPr algn="ctr"/>
                      <a:r>
                        <a:rPr lang="en-US" sz="1800" i="1" dirty="0">
                          <a:effectLst/>
                          <a:latin typeface="URWPalladioL" charset="0"/>
                        </a:rPr>
                        <a:t>shall </a:t>
                      </a:r>
                      <a:endParaRPr lang="en-US" sz="1800" dirty="0">
                        <a:effectLst/>
                      </a:endParaRPr>
                    </a:p>
                  </a:txBody>
                  <a:tcPr marL="68580" marR="68580" marT="34291" marB="34291" anchor="ctr"/>
                </a:tc>
                <a:tc>
                  <a:txBody>
                    <a:bodyPr/>
                    <a:lstStyle/>
                    <a:p>
                      <a:pPr algn="ctr"/>
                      <a:r>
                        <a:rPr lang="en-US" sz="1800" i="1" dirty="0">
                          <a:effectLst/>
                          <a:latin typeface="URWPalladioL" charset="0"/>
                        </a:rPr>
                        <a:t>must not </a:t>
                      </a:r>
                    </a:p>
                    <a:p>
                      <a:pPr algn="ctr"/>
                      <a:r>
                        <a:rPr lang="en-US" sz="1800" i="1" dirty="0">
                          <a:effectLst/>
                          <a:latin typeface="URWPalladioL" charset="0"/>
                        </a:rPr>
                        <a:t>should not </a:t>
                      </a:r>
                    </a:p>
                    <a:p>
                      <a:pPr algn="ctr"/>
                      <a:r>
                        <a:rPr lang="en-US" sz="1800" i="1" dirty="0">
                          <a:effectLst/>
                          <a:latin typeface="URWPalladioL" charset="0"/>
                        </a:rPr>
                        <a:t>shall not </a:t>
                      </a:r>
                      <a:endParaRPr lang="en-US" sz="1800" dirty="0">
                        <a:effectLst/>
                      </a:endParaRPr>
                    </a:p>
                  </a:txBody>
                  <a:tcPr marL="68580" marR="68580" marT="34291" marB="34291" anchor="ctr"/>
                </a:tc>
                <a:extLst>
                  <a:ext uri="{0D108BD9-81ED-4DB2-BD59-A6C34878D82A}">
                    <a16:rowId xmlns:a16="http://schemas.microsoft.com/office/drawing/2014/main" val="10001"/>
                  </a:ext>
                </a:extLst>
              </a:tr>
            </a:tbl>
          </a:graphicData>
        </a:graphic>
      </p:graphicFrame>
      <p:pic>
        <p:nvPicPr>
          <p:cNvPr id="6" name="Picture 5" descr="40855-clip-art-graphic-of-a-diamond-of-red-blue-green-and-yellow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756" y="2766934"/>
            <a:ext cx="970721" cy="970721"/>
          </a:xfrm>
          <a:prstGeom prst="rect">
            <a:avLst/>
          </a:prstGeom>
        </p:spPr>
      </p:pic>
      <p:sp>
        <p:nvSpPr>
          <p:cNvPr id="7" name="TextShape 2"/>
          <p:cNvSpPr txBox="1"/>
          <p:nvPr/>
        </p:nvSpPr>
        <p:spPr>
          <a:xfrm>
            <a:off x="342231" y="3866891"/>
            <a:ext cx="6144124" cy="2275449"/>
          </a:xfrm>
          <a:prstGeom prst="rect">
            <a:avLst/>
          </a:prstGeom>
          <a:noFill/>
          <a:ln>
            <a:noFill/>
          </a:ln>
        </p:spPr>
        <p:txBody>
          <a:bodyPr tIns="91440" bIns="91440"/>
          <a:lstStyle/>
          <a:p>
            <a:pPr>
              <a:lnSpc>
                <a:spcPct val="100000"/>
              </a:lnSpc>
            </a:pPr>
            <a:r>
              <a:rPr lang="en-US" sz="2133" spc="-1" dirty="0">
                <a:uFill>
                  <a:solidFill>
                    <a:srgbClr val="FFFFFF"/>
                  </a:solidFill>
                </a:uFill>
                <a:latin typeface="Arial"/>
                <a:ea typeface="Arial"/>
              </a:rPr>
              <a:t>Examples from existing policies:</a:t>
            </a:r>
            <a:endParaRPr lang="en-US" sz="1333" spc="-1" dirty="0">
              <a:uFill>
                <a:solidFill>
                  <a:srgbClr val="FFFFFF"/>
                </a:solidFill>
              </a:uFill>
              <a:latin typeface="Arial"/>
            </a:endParaRPr>
          </a:p>
          <a:p>
            <a:pPr marL="304792" indent="-230712">
              <a:spcBef>
                <a:spcPts val="1200"/>
              </a:spcBef>
              <a:buFont typeface="Arial" panose="020B0604020202020204" pitchFamily="34" charset="0"/>
              <a:buChar char="•"/>
            </a:pPr>
            <a:r>
              <a:rPr lang="en-US" sz="1867" spc="-1" dirty="0">
                <a:uFill>
                  <a:solidFill>
                    <a:srgbClr val="FFFFFF"/>
                  </a:solidFill>
                </a:uFill>
                <a:latin typeface="Arial"/>
                <a:ea typeface="Arial"/>
              </a:rPr>
              <a:t>Customer </a:t>
            </a:r>
            <a:r>
              <a:rPr lang="en-US" sz="1867" b="1" spc="-1" dirty="0">
                <a:uFill>
                  <a:solidFill>
                    <a:srgbClr val="FFFFFF"/>
                  </a:solidFill>
                </a:uFill>
                <a:latin typeface="Arial"/>
                <a:ea typeface="Arial"/>
              </a:rPr>
              <a:t>must</a:t>
            </a:r>
            <a:r>
              <a:rPr lang="en-US" sz="1867" spc="-1" dirty="0">
                <a:uFill>
                  <a:solidFill>
                    <a:srgbClr val="FFFFFF"/>
                  </a:solidFill>
                </a:uFill>
                <a:latin typeface="Arial"/>
                <a:ea typeface="Arial"/>
              </a:rPr>
              <a:t> also provide Google with server log files showing loss of external connectivity errors and the date and time those errors occurred. </a:t>
            </a:r>
            <a:endParaRPr lang="en-US" sz="1867" spc="-1" dirty="0">
              <a:uFill>
                <a:solidFill>
                  <a:srgbClr val="FFFFFF"/>
                </a:solidFill>
              </a:uFill>
              <a:latin typeface="Arial"/>
            </a:endParaRPr>
          </a:p>
          <a:p>
            <a:pPr marL="304792" indent="-230712">
              <a:spcBef>
                <a:spcPts val="1200"/>
              </a:spcBef>
              <a:buFont typeface="Arial" panose="020B0604020202020204" pitchFamily="34" charset="0"/>
              <a:buChar char="•"/>
            </a:pPr>
            <a:r>
              <a:rPr lang="en-US" sz="1867" spc="-1" dirty="0">
                <a:uFill>
                  <a:solidFill>
                    <a:srgbClr val="FFFFFF"/>
                  </a:solidFill>
                </a:uFill>
                <a:latin typeface="Arial"/>
                <a:ea typeface="Arial"/>
              </a:rPr>
              <a:t>At our discretion we </a:t>
            </a:r>
            <a:r>
              <a:rPr lang="en-US" sz="1867" b="1" spc="-1" dirty="0">
                <a:uFill>
                  <a:solidFill>
                    <a:srgbClr val="FFFFFF"/>
                  </a:solidFill>
                </a:uFill>
                <a:latin typeface="Arial"/>
                <a:ea typeface="Arial"/>
              </a:rPr>
              <a:t>may</a:t>
            </a:r>
            <a:r>
              <a:rPr lang="en-US" sz="1867" spc="-1" dirty="0">
                <a:uFill>
                  <a:solidFill>
                    <a:srgbClr val="FFFFFF"/>
                  </a:solidFill>
                </a:uFill>
                <a:latin typeface="Arial"/>
                <a:ea typeface="Arial"/>
              </a:rPr>
              <a:t> issue the Service Credit to the credit card you used to pay for the billing cycle in which the Unavailability occurred.</a:t>
            </a:r>
            <a:r>
              <a:rPr lang="en-US" sz="1867" spc="-1" dirty="0">
                <a:solidFill>
                  <a:srgbClr val="000000"/>
                </a:solidFill>
                <a:uFill>
                  <a:solidFill>
                    <a:srgbClr val="FFFFFF"/>
                  </a:solidFill>
                </a:uFill>
                <a:latin typeface="Arial"/>
                <a:ea typeface="Arial"/>
              </a:rPr>
              <a:t>		</a:t>
            </a:r>
            <a:endParaRPr lang="en-US" sz="1867" spc="-1" dirty="0">
              <a:solidFill>
                <a:srgbClr val="000000"/>
              </a:solidFill>
              <a:uFill>
                <a:solidFill>
                  <a:srgbClr val="FFFFFF"/>
                </a:solidFill>
              </a:uFill>
              <a:latin typeface="Arial"/>
            </a:endParaRPr>
          </a:p>
          <a:p>
            <a:pPr marL="457178" indent="-228229"/>
            <a:r>
              <a:rPr lang="en-US" sz="1867" spc="-1" dirty="0">
                <a:solidFill>
                  <a:srgbClr val="000000"/>
                </a:solidFill>
                <a:uFill>
                  <a:solidFill>
                    <a:srgbClr val="FFFFFF"/>
                  </a:solidFill>
                </a:uFill>
                <a:latin typeface="Arial"/>
                <a:ea typeface="Arial"/>
              </a:rPr>
              <a:t>				</a:t>
            </a:r>
            <a:endParaRPr lang="en-US" sz="1867" spc="-1" dirty="0">
              <a:solidFill>
                <a:srgbClr val="000000"/>
              </a:solidFill>
              <a:uFill>
                <a:solidFill>
                  <a:srgbClr val="FFFFFF"/>
                </a:solidFill>
              </a:uFill>
              <a:latin typeface="Arial"/>
            </a:endParaRPr>
          </a:p>
          <a:p>
            <a:pPr marL="457178" indent="-228229"/>
            <a:r>
              <a:rPr lang="en-US" sz="1867" spc="-1" dirty="0">
                <a:solidFill>
                  <a:srgbClr val="000000"/>
                </a:solidFill>
                <a:uFill>
                  <a:solidFill>
                    <a:srgbClr val="FFFFFF"/>
                  </a:solidFill>
                </a:uFill>
                <a:latin typeface="Arial"/>
                <a:ea typeface="Arial"/>
              </a:rPr>
              <a:t>			</a:t>
            </a:r>
            <a:endParaRPr lang="en-US" sz="1867" spc="-1" dirty="0">
              <a:solidFill>
                <a:srgbClr val="000000"/>
              </a:solidFill>
              <a:uFill>
                <a:solidFill>
                  <a:srgbClr val="FFFFFF"/>
                </a:solidFill>
              </a:uFill>
              <a:latin typeface="Arial"/>
            </a:endParaRPr>
          </a:p>
          <a:p>
            <a:pPr marL="457178" indent="-228229"/>
            <a:r>
              <a:rPr lang="en-US" sz="1867" spc="-1" dirty="0">
                <a:solidFill>
                  <a:srgbClr val="000000"/>
                </a:solidFill>
                <a:uFill>
                  <a:solidFill>
                    <a:srgbClr val="FFFFFF"/>
                  </a:solidFill>
                </a:uFill>
                <a:latin typeface="Arial"/>
                <a:ea typeface="Arial"/>
              </a:rPr>
              <a:t>		</a:t>
            </a:r>
            <a:endParaRPr lang="en-US" sz="1867" spc="-1" dirty="0">
              <a:solidFill>
                <a:srgbClr val="000000"/>
              </a:solidFill>
              <a:uFill>
                <a:solidFill>
                  <a:srgbClr val="FFFFFF"/>
                </a:solidFill>
              </a:uFill>
              <a:latin typeface="Arial"/>
            </a:endParaRPr>
          </a:p>
          <a:p>
            <a:pPr marL="457178" indent="-228229"/>
            <a:endParaRPr lang="en-US" sz="1867" spc="-1" dirty="0">
              <a:solidFill>
                <a:srgbClr val="000000"/>
              </a:solidFill>
              <a:uFill>
                <a:solidFill>
                  <a:srgbClr val="FFFFFF"/>
                </a:solidFill>
              </a:uFill>
              <a:latin typeface="Arial"/>
            </a:endParaRPr>
          </a:p>
          <a:p>
            <a:pPr marL="457178" indent="-228229"/>
            <a:endParaRPr lang="en-US" sz="1867" spc="-1" dirty="0">
              <a:solidFill>
                <a:srgbClr val="000000"/>
              </a:solidFill>
              <a:uFill>
                <a:solidFill>
                  <a:srgbClr val="FFFFFF"/>
                </a:solidFill>
              </a:uFill>
              <a:latin typeface="Arial"/>
            </a:endParaRPr>
          </a:p>
        </p:txBody>
      </p:sp>
      <p:sp>
        <p:nvSpPr>
          <p:cNvPr id="9" name="Rectangle 8">
            <a:extLst>
              <a:ext uri="{FF2B5EF4-FFF2-40B4-BE49-F238E27FC236}">
                <a16:creationId xmlns:a16="http://schemas.microsoft.com/office/drawing/2014/main" id="{A1DE650F-C29C-784C-A5E3-E5C741B75D7E}"/>
              </a:ext>
            </a:extLst>
          </p:cNvPr>
          <p:cNvSpPr/>
          <p:nvPr/>
        </p:nvSpPr>
        <p:spPr>
          <a:xfrm>
            <a:off x="5018052" y="256720"/>
            <a:ext cx="3588546" cy="830997"/>
          </a:xfrm>
          <a:prstGeom prst="rect">
            <a:avLst/>
          </a:prstGeom>
        </p:spPr>
        <p:txBody>
          <a:bodyPr wrap="none">
            <a:spAutoFit/>
          </a:bodyPr>
          <a:lstStyle/>
          <a:p>
            <a:r>
              <a:rPr lang="en-US" sz="4800" b="1" dirty="0">
                <a:solidFill>
                  <a:schemeClr val="bg1">
                    <a:lumMod val="95000"/>
                  </a:schemeClr>
                </a:solidFill>
              </a:rPr>
              <a:t>Deontic Logic</a:t>
            </a:r>
            <a:endParaRPr lang="en-US" sz="4800" dirty="0">
              <a:solidFill>
                <a:schemeClr val="bg1">
                  <a:lumMod val="95000"/>
                </a:schemeClr>
              </a:solidFill>
            </a:endParaRPr>
          </a:p>
        </p:txBody>
      </p:sp>
    </p:spTree>
    <p:extLst>
      <p:ext uri="{BB962C8B-B14F-4D97-AF65-F5344CB8AC3E}">
        <p14:creationId xmlns:p14="http://schemas.microsoft.com/office/powerpoint/2010/main" val="41807246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3683-0800-FC43-A629-C163E1F54C8E}"/>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b="0" dirty="0"/>
              <a:t>Permission &amp; Obligations: </a:t>
            </a:r>
            <a:endParaRPr lang="en-US" sz="4000" b="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5DF5A50D-AC68-474D-AEE8-1B12C061D2CE}"/>
              </a:ext>
            </a:extLst>
          </p:cNvPr>
          <p:cNvSpPr txBox="1"/>
          <p:nvPr/>
        </p:nvSpPr>
        <p:spPr>
          <a:xfrm>
            <a:off x="690465" y="1492898"/>
            <a:ext cx="11056776" cy="3170099"/>
          </a:xfrm>
          <a:prstGeom prst="rect">
            <a:avLst/>
          </a:prstGeom>
          <a:noFill/>
        </p:spPr>
        <p:txBody>
          <a:bodyPr wrap="square" rtlCol="0">
            <a:sp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a:t>
            </a:r>
          </a:p>
        </p:txBody>
      </p:sp>
      <p:sp>
        <p:nvSpPr>
          <p:cNvPr id="4" name="TextBox 3">
            <a:extLst>
              <a:ext uri="{FF2B5EF4-FFF2-40B4-BE49-F238E27FC236}">
                <a16:creationId xmlns:a16="http://schemas.microsoft.com/office/drawing/2014/main" id="{729ABD3F-BC7E-41FA-AAC9-CE632D02E9B6}"/>
              </a:ext>
            </a:extLst>
          </p:cNvPr>
          <p:cNvSpPr txBox="1"/>
          <p:nvPr/>
        </p:nvSpPr>
        <p:spPr>
          <a:xfrm>
            <a:off x="838200" y="1427584"/>
            <a:ext cx="10663335" cy="5047536"/>
          </a:xfrm>
          <a:prstGeom prst="rect">
            <a:avLst/>
          </a:prstGeom>
          <a:noFill/>
        </p:spPr>
        <p:txBody>
          <a:bodyPr wrap="square" rtlCol="0">
            <a:spAutoFit/>
          </a:bodyPr>
          <a:lstStyle/>
          <a:p>
            <a:pPr algn="just"/>
            <a:r>
              <a:rPr lang="en-US" sz="2000" dirty="0"/>
              <a:t>Sentences that have verbs like </a:t>
            </a:r>
            <a:r>
              <a:rPr lang="en-US" sz="2000" i="1" dirty="0"/>
              <a:t>‘may’, ‘can’, ‘could’ ‘will’ </a:t>
            </a:r>
            <a:r>
              <a:rPr lang="en-US" sz="2000" dirty="0"/>
              <a:t>were categorized as Permissions and sentences having verbs like ‘shall’, ‘must’ ‘should’ were categorized as Obligations. Below mentioned are some examples of our context:</a:t>
            </a:r>
          </a:p>
          <a:p>
            <a:pPr algn="just"/>
            <a:endParaRPr lang="en-US" sz="2000" dirty="0"/>
          </a:p>
          <a:p>
            <a:pPr algn="just"/>
            <a:r>
              <a:rPr lang="en-US" sz="2000" dirty="0"/>
              <a:t>Permissions: </a:t>
            </a:r>
          </a:p>
          <a:p>
            <a:pPr algn="just"/>
            <a:r>
              <a:rPr lang="en-US" i="1" dirty="0"/>
              <a:t>“Requirement 7: Restrict access to cardholder data by business need to know. To ensure critical data can only be accessed by authorized personnel, systems and processes must be in place to limit access based on need to know and according to job responsibilities” . </a:t>
            </a:r>
            <a:endParaRPr lang="en-US" dirty="0"/>
          </a:p>
          <a:p>
            <a:pPr algn="just"/>
            <a:r>
              <a:rPr lang="en-US" sz="2000" dirty="0"/>
              <a:t>Obligations: </a:t>
            </a:r>
          </a:p>
          <a:p>
            <a:pPr algn="just"/>
            <a:r>
              <a:rPr lang="en-US" i="1" dirty="0"/>
              <a:t>“Requirement 10.7 Retain audit trail history for at least one year; at least three months of history must be immediately available for analysis”. </a:t>
            </a:r>
            <a:endParaRPr lang="en-US" dirty="0"/>
          </a:p>
          <a:p>
            <a:pPr algn="just"/>
            <a:r>
              <a:rPr lang="en-US" sz="2000" dirty="0"/>
              <a:t>Permissions: </a:t>
            </a:r>
          </a:p>
          <a:p>
            <a:pPr algn="just"/>
            <a:r>
              <a:rPr lang="en-US" i="1" dirty="0"/>
              <a:t>“A group of undertakings may appoint a single data protection officer provided that a data protection officer is easily accessible from each establishment”. </a:t>
            </a:r>
            <a:endParaRPr lang="en-US" dirty="0"/>
          </a:p>
          <a:p>
            <a:pPr algn="just"/>
            <a:r>
              <a:rPr lang="en-US" sz="2000" dirty="0"/>
              <a:t>Obligations: </a:t>
            </a:r>
          </a:p>
          <a:p>
            <a:pPr algn="just"/>
            <a:r>
              <a:rPr lang="en-US" i="1" dirty="0"/>
              <a:t>“The controller shall implement appropriate technical and organizational measures for ensuring that, by default, only personal data which are necessary for each specific purpose of the processing are processed”. </a:t>
            </a:r>
            <a:endParaRPr lang="en-US" dirty="0"/>
          </a:p>
        </p:txBody>
      </p:sp>
    </p:spTree>
    <p:extLst>
      <p:ext uri="{BB962C8B-B14F-4D97-AF65-F5344CB8AC3E}">
        <p14:creationId xmlns:p14="http://schemas.microsoft.com/office/powerpoint/2010/main" val="476779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9708E-EDF6-E1E6-F63E-B2A31173A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0A838-70D5-69FA-0F77-C74F025E7924}"/>
              </a:ext>
            </a:extLst>
          </p:cNvPr>
          <p:cNvSpPr>
            <a:spLocks noGrp="1"/>
          </p:cNvSpPr>
          <p:nvPr>
            <p:ph type="title"/>
          </p:nvPr>
        </p:nvSpPr>
        <p:spPr/>
        <p:txBody>
          <a:bodyPr>
            <a:normAutofit/>
          </a:bodyPr>
          <a:lstStyle/>
          <a:p>
            <a:pPr algn="ctr"/>
            <a:r>
              <a:rPr kumimoji="0" lang="en-US" sz="4000" b="0" i="0" u="none" strike="noStrike" kern="1200" cap="none" spc="0" normalizeH="0" baseline="0" noProof="0" dirty="0">
                <a:ln>
                  <a:noFill/>
                </a:ln>
                <a:solidFill>
                  <a:prstClr val="white"/>
                </a:solidFill>
                <a:effectLst/>
                <a:uLnTx/>
                <a:uFillTx/>
                <a:latin typeface="Garamond" panose="02020404030301010803" pitchFamily="18" charset="0"/>
              </a:rPr>
              <a:t>NIST 8259 Ontology</a:t>
            </a:r>
            <a:endParaRPr lang="en-US" sz="4000" dirty="0">
              <a:solidFill>
                <a:schemeClr val="bg1"/>
              </a:solidFill>
              <a:latin typeface="Garamond" panose="02020404030301010803" pitchFamily="18" charset="0"/>
            </a:endParaRPr>
          </a:p>
        </p:txBody>
      </p:sp>
      <p:pic>
        <p:nvPicPr>
          <p:cNvPr id="5" name="Picture 4">
            <a:extLst>
              <a:ext uri="{FF2B5EF4-FFF2-40B4-BE49-F238E27FC236}">
                <a16:creationId xmlns:a16="http://schemas.microsoft.com/office/drawing/2014/main" id="{BD3B92E9-E507-039E-DA5B-93B1071A2B75}"/>
              </a:ext>
            </a:extLst>
          </p:cNvPr>
          <p:cNvPicPr>
            <a:picLocks noChangeAspect="1"/>
          </p:cNvPicPr>
          <p:nvPr/>
        </p:nvPicPr>
        <p:blipFill>
          <a:blip r:embed="rId3"/>
          <a:stretch>
            <a:fillRect/>
          </a:stretch>
        </p:blipFill>
        <p:spPr>
          <a:xfrm>
            <a:off x="1833502" y="1584332"/>
            <a:ext cx="8682097" cy="5091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3413498"/>
      </p:ext>
    </p:extLst>
  </p:cSld>
  <p:clrMapOvr>
    <a:masterClrMapping/>
  </p:clrMapOvr>
  <mc:AlternateContent xmlns:mc="http://schemas.openxmlformats.org/markup-compatibility/2006" xmlns:p14="http://schemas.microsoft.com/office/powerpoint/2010/main">
    <mc:Choice Requires="p14">
      <p:transition spd="slow" p14:dur="2000" advTm="136337"/>
    </mc:Choice>
    <mc:Fallback xmlns="">
      <p:transition spd="slow" advTm="136337"/>
    </mc:Fallback>
  </mc:AlternateContent>
  <p:extLst>
    <p:ext uri="{3A86A75C-4F4B-4683-9AE1-C65F6400EC91}">
      <p14:laserTraceLst xmlns:p14="http://schemas.microsoft.com/office/powerpoint/2010/main">
        <p14:tracePtLst>
          <p14:tracePt t="5956" x="3330575" y="6197600"/>
          <p14:tracePt t="6243" x="2216150" y="6545263"/>
          <p14:tracePt t="6250" x="2216150" y="6307138"/>
          <p14:tracePt t="6259" x="2216150" y="5994400"/>
          <p14:tracePt t="6276" x="2216150" y="5281613"/>
          <p14:tracePt t="6293" x="2216150" y="4530725"/>
          <p14:tracePt t="6309" x="2139950" y="3792538"/>
          <p14:tracePt t="6326" x="1878013" y="2903538"/>
          <p14:tracePt t="6342" x="1552575" y="2139950"/>
          <p14:tracePt t="6359" x="1276350" y="1639888"/>
          <p14:tracePt t="6376" x="1176338" y="1450975"/>
          <p14:tracePt t="6392" x="1176338" y="1376363"/>
          <p14:tracePt t="6395" x="1176338" y="1350963"/>
          <p14:tracePt t="6410" x="1176338" y="1327150"/>
          <p14:tracePt t="6426" x="1176338" y="1314450"/>
          <p14:tracePt t="6443" x="1176338" y="1227138"/>
          <p14:tracePt t="6459" x="1289050" y="1163638"/>
          <p14:tracePt t="6476" x="1539875" y="1089025"/>
          <p14:tracePt t="6492" x="1852613" y="1014413"/>
          <p14:tracePt t="6509" x="1990725" y="1014413"/>
          <p14:tracePt t="6526" x="2065338" y="989013"/>
          <p14:tracePt t="6542" x="2316163" y="938213"/>
          <p14:tracePt t="6559" x="3041650" y="863600"/>
          <p14:tracePt t="6576" x="4668838" y="600075"/>
          <p14:tracePt t="6592" x="6759575" y="600075"/>
          <p14:tracePt t="6595" x="7773988" y="600075"/>
          <p14:tracePt t="6610" x="9163050" y="738188"/>
          <p14:tracePt t="6626" x="10464800" y="838200"/>
          <p14:tracePt t="6643" x="11490325" y="876300"/>
          <p14:tracePt t="6659" x="11866563" y="876300"/>
          <p14:tracePt t="6676" x="11941175" y="876300"/>
          <p14:tracePt t="6730" x="11928475" y="876300"/>
          <p14:tracePt t="6738" x="11904663" y="876300"/>
          <p14:tracePt t="6746" x="11891963" y="876300"/>
          <p14:tracePt t="6759" x="11828463" y="876300"/>
          <p14:tracePt t="6776" x="11628438" y="876300"/>
          <p14:tracePt t="6792" x="11277600" y="901700"/>
          <p14:tracePt t="6795" x="11128375" y="912813"/>
          <p14:tracePt t="6809" x="10777538" y="963613"/>
          <p14:tracePt t="6826" x="10490200" y="989013"/>
          <p14:tracePt t="6842" x="10352088" y="1014413"/>
          <p14:tracePt t="6859" x="10313988" y="1025525"/>
          <p14:tracePt t="6906" x="10313988" y="1038225"/>
          <p14:tracePt t="6914" x="10252075" y="1050925"/>
          <p14:tracePt t="6926" x="10177463" y="1076325"/>
          <p14:tracePt t="6942" x="10001250" y="1076325"/>
          <p14:tracePt t="6959" x="9739313" y="1101725"/>
          <p14:tracePt t="6976" x="9450388" y="1101725"/>
          <p14:tracePt t="6978" x="9237663" y="1101725"/>
          <p14:tracePt t="6993" x="8999538" y="1050925"/>
          <p14:tracePt t="6995" x="8799513" y="1050925"/>
          <p14:tracePt t="7009" x="8412163" y="989013"/>
          <p14:tracePt t="7026" x="8174038" y="963613"/>
          <p14:tracePt t="7042" x="8110538" y="938213"/>
          <p14:tracePt t="7074" x="8148638" y="938213"/>
          <p14:tracePt t="7082" x="8312150" y="938213"/>
          <p14:tracePt t="7092" x="8624888" y="1001713"/>
          <p14:tracePt t="7109" x="9337675" y="1201738"/>
          <p14:tracePt t="7126" x="9563100" y="1276350"/>
          <p14:tracePt t="7146" x="9537700" y="1276350"/>
          <p14:tracePt t="7159" x="9350375" y="1301750"/>
          <p14:tracePt t="7176" x="8537575" y="1301750"/>
          <p14:tracePt t="7192" x="7423150" y="1227138"/>
          <p14:tracePt t="7195" x="6934200" y="1189038"/>
          <p14:tracePt t="7209" x="6370638" y="1138238"/>
          <p14:tracePt t="7226" x="6296025" y="1138238"/>
          <p14:tracePt t="7242" x="6383338" y="1138238"/>
          <p14:tracePt t="7259" x="6997700" y="1163638"/>
          <p14:tracePt t="7276" x="8174038" y="1463675"/>
          <p14:tracePt t="7292" x="8786813" y="1527175"/>
          <p14:tracePt t="7309" x="8886825" y="1527175"/>
          <p14:tracePt t="7326" x="8837613" y="1563688"/>
          <p14:tracePt t="7342" x="8399463" y="1563688"/>
          <p14:tracePt t="7359" x="7597775" y="1439863"/>
          <p14:tracePt t="7376" x="6596063" y="1227138"/>
          <p14:tracePt t="7392" x="6208713" y="1138238"/>
          <p14:tracePt t="7396" x="6183313" y="1138238"/>
          <p14:tracePt t="7409" x="6221413" y="1114425"/>
          <p14:tracePt t="7426" x="6734175" y="1089025"/>
          <p14:tracePt t="7443" x="7948613" y="1089025"/>
          <p14:tracePt t="7459" x="8899525" y="1089025"/>
          <p14:tracePt t="7476" x="9075738" y="1089025"/>
          <p14:tracePt t="7498" x="8950325" y="1089025"/>
          <p14:tracePt t="7509" x="8686800" y="1063625"/>
          <p14:tracePt t="7526" x="7961313" y="901700"/>
          <p14:tracePt t="7543" x="7197725" y="776288"/>
          <p14:tracePt t="7559" x="6746875" y="638175"/>
          <p14:tracePt t="7576" x="6672263" y="638175"/>
          <p14:tracePt t="7593" x="6734175" y="638175"/>
          <p14:tracePt t="7595" x="6897688" y="638175"/>
          <p14:tracePt t="7609" x="7335838" y="638175"/>
          <p14:tracePt t="7626" x="7497763" y="663575"/>
          <p14:tracePt t="7642" x="7510463" y="663575"/>
          <p14:tracePt t="7659" x="7459663" y="663575"/>
          <p14:tracePt t="7676" x="7223125" y="663575"/>
          <p14:tracePt t="7693" x="7085013" y="663575"/>
          <p14:tracePt t="7709" x="6985000" y="650875"/>
          <p14:tracePt t="7726" x="6946900" y="650875"/>
          <p14:tracePt t="7742" x="6934200" y="650875"/>
          <p14:tracePt t="7759" x="6897688" y="650875"/>
          <p14:tracePt t="7775" x="6797675" y="625475"/>
          <p14:tracePt t="7792" x="6721475" y="625475"/>
          <p14:tracePt t="7795" x="6684963" y="625475"/>
          <p14:tracePt t="7809" x="6672263" y="625475"/>
          <p14:tracePt t="7826" x="6634163" y="625475"/>
          <p14:tracePt t="7843" x="6584950" y="625475"/>
          <p14:tracePt t="7859" x="6496050" y="676275"/>
          <p14:tracePt t="7876" x="6408738" y="725488"/>
          <p14:tracePt t="7892" x="6346825" y="763588"/>
          <p14:tracePt t="7909" x="6308725" y="801688"/>
          <p14:tracePt t="7926" x="6270625" y="850900"/>
          <p14:tracePt t="7942" x="6234113" y="925513"/>
          <p14:tracePt t="7959" x="6183313" y="1014413"/>
          <p14:tracePt t="7976" x="6134100" y="1089025"/>
          <p14:tracePt t="7978" x="6134100" y="1125538"/>
          <p14:tracePt t="7992" x="6134100" y="1176338"/>
          <p14:tracePt t="7995" x="6134100" y="1214438"/>
          <p14:tracePt t="8009" x="6134100" y="1263650"/>
          <p14:tracePt t="8026" x="6134100" y="1301750"/>
          <p14:tracePt t="8042" x="6246813" y="1350963"/>
          <p14:tracePt t="8059" x="6546850" y="1376363"/>
          <p14:tracePt t="8076" x="6784975" y="1401763"/>
          <p14:tracePt t="8092" x="6921500" y="1401763"/>
          <p14:tracePt t="8109" x="6997700" y="1389063"/>
          <p14:tracePt t="8126" x="6997700" y="1376363"/>
          <p14:tracePt t="8142" x="6997700" y="1327150"/>
          <p14:tracePt t="8159" x="7021513" y="1301750"/>
          <p14:tracePt t="8176" x="7046913" y="1289050"/>
          <p14:tracePt t="8192" x="7059613" y="1276350"/>
          <p14:tracePt t="8209" x="7072313" y="1238250"/>
          <p14:tracePt t="8241" x="7097713" y="1227138"/>
          <p14:tracePt t="8258" x="7110413" y="1201738"/>
          <p14:tracePt t="8274" x="7123113" y="1189038"/>
          <p14:tracePt t="8290" x="7123113" y="1176338"/>
          <p14:tracePt t="8298" x="7123113" y="1150938"/>
          <p14:tracePt t="8309" x="7123113" y="1114425"/>
          <p14:tracePt t="8326" x="7123113" y="1063625"/>
          <p14:tracePt t="8342" x="7123113" y="1050925"/>
          <p14:tracePt t="8359" x="7123113" y="1014413"/>
          <p14:tracePt t="8376" x="7123113" y="1001713"/>
          <p14:tracePt t="8392" x="7110413" y="963613"/>
          <p14:tracePt t="8395" x="7097713" y="950913"/>
          <p14:tracePt t="8434" x="7097713" y="938213"/>
          <p14:tracePt t="8482" x="7097713" y="901700"/>
          <p14:tracePt t="8490" x="7110413" y="901700"/>
          <p14:tracePt t="8498" x="7146925" y="901700"/>
          <p14:tracePt t="8509" x="7185025" y="889000"/>
          <p14:tracePt t="8525" x="7223125" y="889000"/>
          <p14:tracePt t="8542" x="7235825" y="889000"/>
          <p14:tracePt t="8618" x="7246938" y="889000"/>
          <p14:tracePt t="8634" x="7246938" y="901700"/>
          <p14:tracePt t="8642" x="7223125" y="925513"/>
          <p14:tracePt t="8650" x="7210425" y="925513"/>
          <p14:tracePt t="8659" x="7197725" y="925513"/>
          <p14:tracePt t="8676" x="7134225" y="950913"/>
          <p14:tracePt t="8692" x="7123113" y="950913"/>
          <p14:tracePt t="8709" x="7085013" y="963613"/>
          <p14:tracePt t="8730" x="7059613" y="963613"/>
          <p14:tracePt t="8742" x="7021513" y="963613"/>
          <p14:tracePt t="8826" x="7010400" y="963613"/>
          <p14:tracePt t="8834" x="6997700" y="963613"/>
          <p14:tracePt t="8842" x="6985000" y="963613"/>
          <p14:tracePt t="8978" x="6972300" y="963613"/>
          <p14:tracePt t="8995" x="6934200" y="963613"/>
          <p14:tracePt t="9010" x="6921500" y="963613"/>
          <p14:tracePt t="9025" x="6897688" y="963613"/>
          <p14:tracePt t="9034" x="6872288" y="963613"/>
          <p14:tracePt t="9050" x="6846888" y="963613"/>
          <p14:tracePt t="9058" x="6834188" y="963613"/>
          <p14:tracePt t="9075" x="6821488" y="963613"/>
          <p14:tracePt t="9092" x="6808788" y="963613"/>
          <p14:tracePt t="9138" x="6797675" y="963613"/>
          <p14:tracePt t="9146" x="6808788" y="938213"/>
          <p14:tracePt t="9154" x="6846888" y="938213"/>
          <p14:tracePt t="9162" x="6884988" y="925513"/>
          <p14:tracePt t="9175" x="6959600" y="925513"/>
          <p14:tracePt t="9192" x="7110413" y="901700"/>
          <p14:tracePt t="9195" x="7197725" y="901700"/>
          <p14:tracePt t="9209" x="7235825" y="901700"/>
          <p14:tracePt t="9211" x="7272338" y="901700"/>
          <p14:tracePt t="9226" x="7285038" y="925513"/>
          <p14:tracePt t="9242" x="7297738" y="1038225"/>
          <p14:tracePt t="9259" x="7323138" y="1138238"/>
          <p14:tracePt t="9275" x="7359650" y="1227138"/>
          <p14:tracePt t="9292" x="7359650" y="1238250"/>
          <p14:tracePt t="9309" x="7323138" y="1289050"/>
          <p14:tracePt t="9325" x="6946900" y="1314450"/>
          <p14:tracePt t="9342" x="6370638" y="1176338"/>
          <p14:tracePt t="9359" x="6045200" y="1089025"/>
          <p14:tracePt t="9375" x="5932488" y="1014413"/>
          <p14:tracePt t="9392" x="5932488" y="950913"/>
          <p14:tracePt t="9409" x="6096000" y="863600"/>
          <p14:tracePt t="9411" x="6246813" y="850900"/>
          <p14:tracePt t="9426" x="6659563" y="850900"/>
          <p14:tracePt t="9442" x="7034213" y="850900"/>
          <p14:tracePt t="9458" x="7235825" y="850900"/>
          <p14:tracePt t="9475" x="7335838" y="863600"/>
          <p14:tracePt t="9492" x="7372350" y="876300"/>
          <p14:tracePt t="9509" x="7385050" y="889000"/>
          <p14:tracePt t="9525" x="7385050" y="912813"/>
          <p14:tracePt t="9542" x="7272338" y="976313"/>
          <p14:tracePt t="9559" x="7059613" y="1025525"/>
          <p14:tracePt t="9575" x="6959600" y="1025525"/>
          <p14:tracePt t="9592" x="6897688" y="1025525"/>
          <p14:tracePt t="9634" x="6959600" y="1025525"/>
          <p14:tracePt t="9642" x="7097713" y="1025525"/>
          <p14:tracePt t="9650" x="7235825" y="1025525"/>
          <p14:tracePt t="9658" x="7348538" y="1025525"/>
          <p14:tracePt t="9675" x="7448550" y="1050925"/>
          <p14:tracePt t="9898" x="7435850" y="1050925"/>
          <p14:tracePt t="9954" x="7423150" y="1050925"/>
          <p14:tracePt t="9963" x="7423150" y="1063625"/>
          <p14:tracePt t="9970" x="7423150" y="1076325"/>
          <p14:tracePt t="9986" x="7423150" y="1089025"/>
          <p14:tracePt t="9995" x="7448550" y="1125538"/>
          <p14:tracePt t="10009" x="7510463" y="1138238"/>
          <p14:tracePt t="10012" x="7585075" y="1163638"/>
          <p14:tracePt t="10026" x="7697788" y="1189038"/>
          <p14:tracePt t="10042" x="7797800" y="1189038"/>
          <p14:tracePt t="10059" x="7874000" y="1189038"/>
          <p14:tracePt t="10098" x="7835900" y="1189038"/>
          <p14:tracePt t="10106" x="7635875" y="1114425"/>
          <p14:tracePt t="10114" x="7472363" y="1089025"/>
          <p14:tracePt t="10125" x="7310438" y="1063625"/>
          <p14:tracePt t="10142" x="7085013" y="1038225"/>
          <p14:tracePt t="10158" x="6959600" y="1014413"/>
          <p14:tracePt t="10175" x="6934200" y="1014413"/>
          <p14:tracePt t="10195" x="6959600" y="1014413"/>
          <p14:tracePt t="10209" x="7185025" y="1014413"/>
          <p14:tracePt t="10212" x="7685088" y="1089025"/>
          <p14:tracePt t="10226" x="8650288" y="1176338"/>
          <p14:tracePt t="10242" x="9250363" y="1176338"/>
          <p14:tracePt t="10259" x="9350375" y="1176338"/>
          <p14:tracePt t="10290" x="9324975" y="1176338"/>
          <p14:tracePt t="10298" x="9224963" y="1176338"/>
          <p14:tracePt t="10309" x="9124950" y="1176338"/>
          <p14:tracePt t="10325" x="8924925" y="1176338"/>
          <p14:tracePt t="10342" x="8724900" y="1138238"/>
          <p14:tracePt t="10358" x="8486775" y="1114425"/>
          <p14:tracePt t="10375" x="8312150" y="1089025"/>
          <p14:tracePt t="10392" x="8261350" y="1089025"/>
          <p14:tracePt t="10409" x="8235950" y="1063625"/>
          <p14:tracePt t="10458" x="8223250" y="1063625"/>
          <p14:tracePt t="10466" x="8212138" y="1063625"/>
          <p14:tracePt t="10475" x="8174038" y="1063625"/>
          <p14:tracePt t="10492" x="8074025" y="1063625"/>
          <p14:tracePt t="10509" x="7999413" y="1050925"/>
          <p14:tracePt t="10525" x="7897813" y="1038225"/>
          <p14:tracePt t="10542" x="7848600" y="1014413"/>
          <p14:tracePt t="10559" x="7735888" y="976313"/>
          <p14:tracePt t="10575" x="7523163" y="912813"/>
          <p14:tracePt t="10592" x="7359650" y="863600"/>
          <p14:tracePt t="10608" x="7335838" y="838200"/>
          <p14:tracePt t="10611" x="7335838" y="825500"/>
          <p14:tracePt t="10625" x="7335838" y="776288"/>
          <p14:tracePt t="10642" x="7335838" y="763588"/>
          <p14:tracePt t="10658" x="7335838" y="738188"/>
          <p14:tracePt t="10682" x="7323138" y="725488"/>
          <p14:tracePt t="10714" x="7359650" y="712788"/>
          <p14:tracePt t="10722" x="7397750" y="700088"/>
          <p14:tracePt t="10730" x="7435850" y="700088"/>
          <p14:tracePt t="10741" x="7472363" y="700088"/>
          <p14:tracePt t="10758" x="7485063" y="700088"/>
          <p14:tracePt t="10802" x="7497763" y="712788"/>
          <p14:tracePt t="10811" x="7497763" y="776288"/>
          <p14:tracePt t="10818" x="7523163" y="876300"/>
          <p14:tracePt t="10825" x="7572375" y="989013"/>
          <p14:tracePt t="10842" x="7685088" y="1227138"/>
          <p14:tracePt t="10858" x="7773988" y="1389063"/>
          <p14:tracePt t="10875" x="7810500" y="1427163"/>
          <p14:tracePt t="11002" x="7823200" y="1427163"/>
          <p14:tracePt t="11011" x="7835900" y="1414463"/>
          <p14:tracePt t="11034" x="7848600" y="1401763"/>
          <p14:tracePt t="11041" x="7861300" y="1389063"/>
          <p14:tracePt t="11050" x="7897813" y="1363663"/>
          <p14:tracePt t="11066" x="7910513" y="1363663"/>
          <p14:tracePt t="11074" x="7910513" y="1350963"/>
          <p14:tracePt t="11765" x="7923213" y="1350963"/>
          <p14:tracePt t="11774" x="7961313" y="1350963"/>
          <p14:tracePt t="11783" x="7999413" y="1350963"/>
          <p14:tracePt t="11796" x="8010525" y="1350963"/>
          <p14:tracePt t="11834" x="7961313" y="1350963"/>
          <p14:tracePt t="11841" x="7861300" y="1350963"/>
          <p14:tracePt t="11850" x="7735888" y="1339850"/>
          <p14:tracePt t="11858" x="7623175" y="1289050"/>
          <p14:tracePt t="11874" x="7385050" y="1238250"/>
          <p14:tracePt t="11891" x="7272338" y="1189038"/>
          <p14:tracePt t="11908" x="7159625" y="1189038"/>
          <p14:tracePt t="11925" x="7034213" y="1189038"/>
          <p14:tracePt t="11942" x="6834188" y="1189038"/>
          <p14:tracePt t="11959" x="6659563" y="1189038"/>
          <p14:tracePt t="11975" x="6572250" y="1189038"/>
          <p14:tracePt t="11992" x="6559550" y="1214438"/>
          <p14:tracePt t="12008" x="6534150" y="1227138"/>
          <p14:tracePt t="12012" x="6521450" y="1250950"/>
          <p14:tracePt t="12025" x="6446838" y="1276350"/>
          <p14:tracePt t="12042" x="6308725" y="1301750"/>
          <p14:tracePt t="12059" x="6146800" y="1301750"/>
          <p14:tracePt t="12075" x="6083300" y="1301750"/>
          <p14:tracePt t="12091" x="6083300" y="1314450"/>
          <p14:tracePt t="12122" x="6070600" y="1327150"/>
          <p14:tracePt t="12186" x="6083300" y="1327150"/>
          <p14:tracePt t="12195" x="6096000" y="1327150"/>
          <p14:tracePt t="12202" x="6134100" y="1327150"/>
          <p14:tracePt t="12211" x="6146800" y="1327150"/>
          <p14:tracePt t="12226" x="6170613" y="1327150"/>
          <p14:tracePt t="12242" x="6221413" y="1314450"/>
          <p14:tracePt t="12259" x="6246813" y="1289050"/>
          <p14:tracePt t="12275" x="6259513" y="1238250"/>
          <p14:tracePt t="12292" x="6308725" y="1163638"/>
          <p14:tracePt t="12308" x="6321425" y="1125538"/>
          <p14:tracePt t="12325" x="6346825" y="1114425"/>
          <p14:tracePt t="12370" x="6346825" y="1101725"/>
          <p14:tracePt t="12378" x="6308725" y="1089025"/>
          <p14:tracePt t="12386" x="6296025" y="1089025"/>
          <p14:tracePt t="12395" x="6283325" y="1089025"/>
          <p14:tracePt t="12642" x="6296025" y="1076325"/>
          <p14:tracePt t="12756" x="6296025" y="1050925"/>
          <p14:tracePt t="12762" x="6334125" y="1038225"/>
          <p14:tracePt t="12775" x="6359525" y="1038225"/>
          <p14:tracePt t="12791" x="6396038" y="1014413"/>
          <p14:tracePt t="12811" x="6408738" y="1014413"/>
          <p14:tracePt t="12834" x="6421438" y="1014413"/>
          <p14:tracePt t="12850" x="6421438" y="989013"/>
          <p14:tracePt t="12858" x="6396038" y="989013"/>
          <p14:tracePt t="12874" x="6370638" y="989013"/>
          <p14:tracePt t="12891" x="6334125" y="989013"/>
          <p14:tracePt t="12908" x="6321425" y="989013"/>
          <p14:tracePt t="12930" x="6308725" y="989013"/>
          <p14:tracePt t="12941" x="6296025" y="989013"/>
          <p14:tracePt t="12994" x="6283325" y="989013"/>
          <p14:tracePt t="13154" x="6270625" y="989013"/>
          <p14:tracePt t="13196" x="6259513" y="989013"/>
          <p14:tracePt t="13211" x="6246813" y="989013"/>
          <p14:tracePt t="13300" x="6234113" y="989013"/>
          <p14:tracePt t="13309" x="6208713" y="989013"/>
          <p14:tracePt t="13338" x="6196013" y="989013"/>
          <p14:tracePt t="13378" x="6183313" y="989013"/>
          <p14:tracePt t="13395" x="6170613" y="989013"/>
          <p14:tracePt t="13418" x="6170613" y="1001713"/>
          <p14:tracePt t="13434" x="6134100" y="1014413"/>
          <p14:tracePt t="13442" x="6121400" y="1014413"/>
          <p14:tracePt t="13450" x="6096000" y="1025525"/>
          <p14:tracePt t="13458" x="6083300" y="1038225"/>
          <p14:tracePt t="13490" x="6070600" y="1038225"/>
          <p14:tracePt t="13506" x="6070600" y="1063625"/>
          <p14:tracePt t="13514" x="6057900" y="1076325"/>
          <p14:tracePt t="13525" x="6057900" y="1089025"/>
          <p14:tracePt t="13541" x="6057900" y="1125538"/>
          <p14:tracePt t="13558" x="6057900" y="1201738"/>
          <p14:tracePt t="13574" x="6057900" y="1227138"/>
          <p14:tracePt t="13591" x="6108700" y="1263650"/>
          <p14:tracePt t="13608" x="6183313" y="1276350"/>
          <p14:tracePt t="13624" x="6259513" y="1276350"/>
          <p14:tracePt t="13628" x="6321425" y="1276350"/>
          <p14:tracePt t="13642" x="6434138" y="1276350"/>
          <p14:tracePt t="13658" x="6508750" y="1276350"/>
          <p14:tracePt t="13675" x="6559550" y="1263650"/>
          <p14:tracePt t="13691" x="6572250" y="1214438"/>
          <p14:tracePt t="13708" x="6572250" y="1114425"/>
          <p14:tracePt t="13725" x="6572250" y="1025525"/>
          <p14:tracePt t="13741" x="6459538" y="901700"/>
          <p14:tracePt t="13758" x="6308725" y="850900"/>
          <p14:tracePt t="13775" x="6170613" y="850900"/>
          <p14:tracePt t="13791" x="6070600" y="850900"/>
          <p14:tracePt t="13808" x="5995988" y="912813"/>
          <p14:tracePt t="13824" x="5945188" y="1089025"/>
          <p14:tracePt t="13827" x="5945188" y="1150938"/>
          <p14:tracePt t="13841" x="5970588" y="1276350"/>
          <p14:tracePt t="13858" x="6170613" y="1363663"/>
          <p14:tracePt t="13874" x="6434138" y="1389063"/>
          <p14:tracePt t="13891" x="6608763" y="1389063"/>
          <p14:tracePt t="13908" x="6734175" y="1350963"/>
          <p14:tracePt t="13924" x="6759575" y="1314450"/>
          <p14:tracePt t="13941" x="6759575" y="1238250"/>
          <p14:tracePt t="13958" x="6759575" y="1176338"/>
          <p14:tracePt t="13975" x="6646863" y="1150938"/>
          <p14:tracePt t="13991" x="6546850" y="1150938"/>
          <p14:tracePt t="14008" x="6496050" y="1150938"/>
          <p14:tracePt t="14025" x="6446838" y="1176338"/>
          <p14:tracePt t="14027" x="6434138" y="1214438"/>
          <p14:tracePt t="14042" x="6434138" y="1238250"/>
          <p14:tracePt t="14058" x="6434138" y="1276350"/>
          <p14:tracePt t="14082" x="6508750" y="1276350"/>
          <p14:tracePt t="14091" x="6572250" y="1276350"/>
          <p14:tracePt t="14108" x="6734175" y="1276350"/>
          <p14:tracePt t="14124" x="6784975" y="1276350"/>
          <p14:tracePt t="14146" x="6784975" y="1263650"/>
          <p14:tracePt t="14162" x="6784975" y="1250950"/>
          <p14:tracePt t="14178" x="6772275" y="1238250"/>
          <p14:tracePt t="14191" x="6746875" y="1238250"/>
          <p14:tracePt t="14208" x="6721475" y="1238250"/>
          <p14:tracePt t="14227" x="6708775" y="1238250"/>
          <p14:tracePt t="14266" x="6684963" y="1238250"/>
          <p14:tracePt t="14274" x="6672263" y="1238250"/>
          <p14:tracePt t="14282" x="6659563" y="1238250"/>
          <p14:tracePt t="14389" x="6646863" y="1238250"/>
          <p14:tracePt t="14411" x="6634163" y="1238250"/>
          <p14:tracePt t="14427" x="6621463" y="1227138"/>
          <p14:tracePt t="14514" x="6621463" y="1214438"/>
          <p14:tracePt t="15037" x="6608763" y="1201738"/>
          <p14:tracePt t="15043" x="6596063" y="1201738"/>
          <p14:tracePt t="15404" x="6584950" y="1201738"/>
          <p14:tracePt t="15413" x="6559550" y="1189038"/>
          <p14:tracePt t="15428" x="6508750" y="1189038"/>
          <p14:tracePt t="15441" x="6459538" y="1189038"/>
          <p14:tracePt t="15458" x="6434138" y="1189038"/>
          <p14:tracePt t="15474" x="6396038" y="1189038"/>
          <p14:tracePt t="15498" x="6383338" y="1189038"/>
          <p14:tracePt t="15522" x="6408738" y="1250950"/>
          <p14:tracePt t="15530" x="6472238" y="1250950"/>
          <p14:tracePt t="15540" x="6584950" y="1276350"/>
          <p14:tracePt t="15557" x="6721475" y="1276350"/>
          <p14:tracePt t="15574" x="6746875" y="1276350"/>
          <p14:tracePt t="15650" x="6734175" y="1276350"/>
          <p14:tracePt t="15666" x="6708775" y="1276350"/>
          <p14:tracePt t="15698" x="6684963" y="1301750"/>
          <p14:tracePt t="15714" x="6684963" y="1314450"/>
          <p14:tracePt t="15730" x="6684963" y="1327150"/>
          <p14:tracePt t="15738" x="6684963" y="1350963"/>
          <p14:tracePt t="15746" x="6684963" y="1363663"/>
          <p14:tracePt t="15757" x="6721475" y="1401763"/>
          <p14:tracePt t="15774" x="6734175" y="1427163"/>
          <p14:tracePt t="15794" x="6734175" y="1439863"/>
          <p14:tracePt t="15874" x="6734175" y="1414463"/>
          <p14:tracePt t="15884" x="6734175" y="1376363"/>
          <p14:tracePt t="15894" x="6734175" y="1363663"/>
          <p14:tracePt t="15908" x="6734175" y="1327150"/>
          <p14:tracePt t="15924" x="6772275" y="1289050"/>
          <p14:tracePt t="15941" x="6834188" y="1263650"/>
          <p14:tracePt t="15957" x="7110413" y="1238250"/>
          <p14:tracePt t="15974" x="7785100" y="1163638"/>
          <p14:tracePt t="15991" x="8724900" y="1076325"/>
          <p14:tracePt t="16007" x="9550400" y="1038225"/>
          <p14:tracePt t="16024" x="10201275" y="1038225"/>
          <p14:tracePt t="16040" x="10690225" y="1038225"/>
          <p14:tracePt t="16043" x="10864850" y="1038225"/>
          <p14:tracePt t="16058" x="11141075" y="1050925"/>
          <p14:tracePt t="16074" x="11290300" y="1050925"/>
          <p14:tracePt t="16091" x="11303000" y="1076325"/>
          <p14:tracePt t="16107" x="11315700" y="1076325"/>
          <p14:tracePt t="16130" x="11315700" y="1089025"/>
          <p14:tracePt t="16141" x="11277600" y="1101725"/>
          <p14:tracePt t="16157" x="11215688" y="1101725"/>
          <p14:tracePt t="16174" x="11202988" y="1101725"/>
          <p14:tracePt t="16194" x="11202988" y="1114425"/>
          <p14:tracePt t="16308" x="11215688" y="1114425"/>
          <p14:tracePt t="16338" x="11215688" y="1089025"/>
          <p14:tracePt t="16347" x="11202988" y="1076325"/>
          <p14:tracePt t="16357" x="11177588" y="1063625"/>
          <p14:tracePt t="16374" x="11153775" y="1063625"/>
          <p14:tracePt t="16391" x="11128375" y="1063625"/>
          <p14:tracePt t="16407" x="11115675" y="1063625"/>
          <p14:tracePt t="16424" x="11064875" y="1063625"/>
          <p14:tracePt t="16441" x="11028363" y="1063625"/>
          <p14:tracePt t="16490" x="11002963" y="1063625"/>
          <p14:tracePt t="16514" x="10977563" y="1089025"/>
          <p14:tracePt t="16522" x="10964863" y="1101725"/>
          <p14:tracePt t="16530" x="10952163" y="1101725"/>
          <p14:tracePt t="16541" x="10915650" y="1101725"/>
          <p14:tracePt t="16558" x="10852150" y="1125538"/>
          <p14:tracePt t="16574" x="10802938" y="1138238"/>
          <p14:tracePt t="16591" x="10764838" y="1138238"/>
          <p14:tracePt t="16608" x="10726738" y="1150938"/>
          <p14:tracePt t="16634" x="10726738" y="1163638"/>
          <p14:tracePt t="16642" x="10690225" y="1163638"/>
          <p14:tracePt t="16658" x="10614025" y="1114425"/>
          <p14:tracePt t="16674" x="10590213" y="1089025"/>
          <p14:tracePt t="16691" x="10590213" y="1063625"/>
          <p14:tracePt t="16708" x="10564813" y="1050925"/>
          <p14:tracePt t="16724" x="10564813" y="1038225"/>
          <p14:tracePt t="16741" x="10564813" y="1025525"/>
          <p14:tracePt t="16757" x="10564813" y="1001713"/>
          <p14:tracePt t="16786" x="10590213" y="976313"/>
          <p14:tracePt t="16794" x="10602913" y="976313"/>
          <p14:tracePt t="16810" x="10626725" y="963613"/>
          <p14:tracePt t="16824" x="10639425" y="963613"/>
          <p14:tracePt t="16841" x="10652125" y="950913"/>
          <p14:tracePt t="17237" x="10639425" y="950913"/>
          <p14:tracePt t="17258" x="10639425" y="976313"/>
          <p14:tracePt t="17266" x="10639425" y="989013"/>
          <p14:tracePt t="17274" x="10639425" y="1001713"/>
          <p14:tracePt t="17290" x="10639425" y="1038225"/>
          <p14:tracePt t="17307" x="10602913" y="1089025"/>
          <p14:tracePt t="17324" x="10602913" y="1114425"/>
          <p14:tracePt t="17341" x="10590213" y="1125538"/>
          <p14:tracePt t="17357" x="10577513" y="1138238"/>
          <p14:tracePt t="17373" x="10539413" y="1138238"/>
          <p14:tracePt t="17390" x="10526713" y="1150938"/>
          <p14:tracePt t="17410" x="10514013" y="1150938"/>
          <p14:tracePt t="17427" x="10502900" y="1163638"/>
          <p14:tracePt t="17450" x="10477500" y="1163638"/>
          <p14:tracePt t="17516" x="10464800" y="1163638"/>
          <p14:tracePt t="17524" x="10452100" y="1163638"/>
          <p14:tracePt t="17530" x="10439400" y="1163638"/>
          <p14:tracePt t="17541" x="10414000" y="1163638"/>
          <p14:tracePt t="17557" x="10377488" y="1150938"/>
          <p14:tracePt t="17574" x="10352088" y="1114425"/>
          <p14:tracePt t="17590" x="10352088" y="1038225"/>
          <p14:tracePt t="17607" x="10377488" y="925513"/>
          <p14:tracePt t="17624" x="10477500" y="850900"/>
          <p14:tracePt t="17640" x="10677525" y="801688"/>
          <p14:tracePt t="17643" x="10777538" y="801688"/>
          <p14:tracePt t="17657" x="10939463" y="801688"/>
          <p14:tracePt t="17674" x="11102975" y="825500"/>
          <p14:tracePt t="17691" x="11164888" y="912813"/>
          <p14:tracePt t="17707" x="11190288" y="1089025"/>
          <p14:tracePt t="17724" x="11190288" y="1250950"/>
          <p14:tracePt t="17740" x="11041063" y="1339850"/>
          <p14:tracePt t="17757" x="10864850" y="1389063"/>
          <p14:tracePt t="17774" x="10715625" y="1389063"/>
          <p14:tracePt t="17790" x="10664825" y="1389063"/>
          <p14:tracePt t="17807" x="10639425" y="1314450"/>
          <p14:tracePt t="17823" x="10639425" y="1238250"/>
          <p14:tracePt t="17840" x="10652125" y="1150938"/>
          <p14:tracePt t="17842" x="10702925" y="1125538"/>
          <p14:tracePt t="17857" x="10839450" y="1114425"/>
          <p14:tracePt t="17874" x="10952163" y="1089025"/>
          <p14:tracePt t="17890" x="10990263" y="1089025"/>
          <p14:tracePt t="17930" x="10952163" y="1114425"/>
          <p14:tracePt t="17938" x="10915650" y="1138238"/>
          <p14:tracePt t="17946" x="10802938" y="1189038"/>
          <p14:tracePt t="17957" x="10715625" y="1214438"/>
          <p14:tracePt t="17974" x="10564813" y="1214438"/>
          <p14:tracePt t="17990" x="10514013" y="1214438"/>
          <p14:tracePt t="18007" x="10464800" y="1214438"/>
          <p14:tracePt t="18024" x="10464800" y="1150938"/>
          <p14:tracePt t="18041" x="10490200" y="1076325"/>
          <p14:tracePt t="18044" x="10526713" y="1063625"/>
          <p14:tracePt t="18057" x="10639425" y="1038225"/>
          <p14:tracePt t="18074" x="10726738" y="1038225"/>
          <p14:tracePt t="18090" x="10764838" y="1038225"/>
          <p14:tracePt t="18114" x="10752138" y="1050925"/>
          <p14:tracePt t="18123" x="10739438" y="1063625"/>
          <p14:tracePt t="18140" x="10664825" y="1101725"/>
          <p14:tracePt t="18157" x="10590213" y="1125538"/>
          <p14:tracePt t="18174" x="10526713" y="1138238"/>
          <p14:tracePt t="18191" x="10452100" y="1138238"/>
          <p14:tracePt t="18207" x="10352088" y="1138238"/>
          <p14:tracePt t="18224" x="10213975" y="1089025"/>
          <p14:tracePt t="18240" x="10164763" y="1050925"/>
          <p14:tracePt t="18243" x="10164763" y="1038225"/>
          <p14:tracePt t="18257" x="10164763" y="1001713"/>
          <p14:tracePt t="18274" x="10177463" y="963613"/>
          <p14:tracePt t="18290" x="10313988" y="963613"/>
          <p14:tracePt t="18307" x="10390188" y="963613"/>
          <p14:tracePt t="18323" x="10401300" y="963613"/>
          <p14:tracePt t="18340" x="10414000" y="963613"/>
          <p14:tracePt t="18357" x="10414000" y="989013"/>
          <p14:tracePt t="18373" x="10414000" y="1014413"/>
          <p14:tracePt t="18390" x="10414000" y="1038225"/>
          <p14:tracePt t="19202" x="10414000" y="1063625"/>
          <p14:tracePt t="20461" x="10390188" y="1063625"/>
          <p14:tracePt t="20467" x="10377488" y="1063625"/>
          <p14:tracePt t="20482" x="10364788" y="1063625"/>
          <p14:tracePt t="20506" x="10352088" y="1063625"/>
          <p14:tracePt t="20538" x="10339388" y="1063625"/>
          <p14:tracePt t="20684" x="10339388" y="1050925"/>
          <p14:tracePt t="20762" x="10313988" y="1038225"/>
          <p14:tracePt t="20770" x="10264775" y="1038225"/>
          <p14:tracePt t="20778" x="10252075" y="1050925"/>
          <p14:tracePt t="20790" x="10239375" y="1063625"/>
          <p14:tracePt t="20810" x="10226675" y="1063625"/>
          <p14:tracePt t="20917" x="10201275" y="1076325"/>
          <p14:tracePt t="20922" x="10164763" y="1076325"/>
          <p14:tracePt t="20929" x="10126663" y="1101725"/>
          <p14:tracePt t="20940" x="10088563" y="1101725"/>
          <p14:tracePt t="20957" x="9926638" y="1101725"/>
          <p14:tracePt t="20973" x="9763125" y="1101725"/>
          <p14:tracePt t="20990" x="9626600" y="1101725"/>
          <p14:tracePt t="21006" x="9513888" y="1101725"/>
          <p14:tracePt t="21023" x="9350375" y="1076325"/>
          <p14:tracePt t="21026" x="9275763" y="1076325"/>
          <p14:tracePt t="21040" x="9237663" y="1076325"/>
          <p14:tracePt t="21056" x="9224963" y="1050925"/>
          <p14:tracePt t="21106" x="9212263" y="1050925"/>
          <p14:tracePt t="21114" x="9175750" y="1050925"/>
          <p14:tracePt t="21122" x="9124950" y="1063625"/>
          <p14:tracePt t="21140" x="8986838" y="1063625"/>
          <p14:tracePt t="21156" x="8837613" y="1063625"/>
          <p14:tracePt t="21173" x="8712200" y="1089025"/>
          <p14:tracePt t="21190" x="8686800" y="1089025"/>
          <p14:tracePt t="21206" x="8650288" y="1089025"/>
          <p14:tracePt t="21223" x="8574088" y="1089025"/>
          <p14:tracePt t="21240" x="8412163" y="1089025"/>
          <p14:tracePt t="21256" x="8248650" y="1089025"/>
          <p14:tracePt t="21259" x="8212138" y="1089025"/>
          <p14:tracePt t="21273" x="8174038" y="1089025"/>
          <p14:tracePt t="21365" x="8161338" y="1089025"/>
          <p14:tracePt t="21370" x="8123238" y="1089025"/>
          <p14:tracePt t="21378" x="8086725" y="1089025"/>
          <p14:tracePt t="21390" x="8048625" y="1089025"/>
          <p14:tracePt t="21406" x="7848600" y="1025525"/>
          <p14:tracePt t="21423" x="7661275" y="950913"/>
          <p14:tracePt t="21440" x="7535863" y="901700"/>
          <p14:tracePt t="21456" x="7472363" y="876300"/>
          <p14:tracePt t="21459" x="7448550" y="876300"/>
          <p14:tracePt t="21473" x="7323138" y="838200"/>
          <p14:tracePt t="21490" x="7097713" y="825500"/>
          <p14:tracePt t="21506" x="6846888" y="788988"/>
          <p14:tracePt t="21523" x="6646863" y="763588"/>
          <p14:tracePt t="21540" x="6584950" y="763588"/>
          <p14:tracePt t="21556" x="6534150" y="763588"/>
          <p14:tracePt t="21573" x="6408738" y="863600"/>
          <p14:tracePt t="21590" x="6234113" y="938213"/>
          <p14:tracePt t="21606" x="5995988" y="989013"/>
          <p14:tracePt t="21623" x="5783263" y="1076325"/>
          <p14:tracePt t="21640" x="5683250" y="1089025"/>
          <p14:tracePt t="21656" x="5545138" y="1150938"/>
          <p14:tracePt t="21659" x="5483225" y="1189038"/>
          <p14:tracePt t="21673" x="5370513" y="1227138"/>
          <p14:tracePt t="21690" x="5319713" y="1276350"/>
          <p14:tracePt t="21706" x="5307013" y="1276350"/>
          <p14:tracePt t="21730" x="5294313" y="1289050"/>
          <p14:tracePt t="21754" x="5294313" y="1314450"/>
          <p14:tracePt t="21818" x="5281613" y="1314450"/>
          <p14:tracePt t="21853" x="5281613" y="1301750"/>
          <p14:tracePt t="21862" x="5281613" y="1238250"/>
          <p14:tracePt t="21877" x="5219700" y="938213"/>
          <p14:tracePt t="21890" x="5170488" y="663575"/>
          <p14:tracePt t="22018" x="6083300" y="612775"/>
          <p14:tracePt t="22026" x="6083300" y="650875"/>
          <p14:tracePt t="22034" x="6057900" y="700088"/>
          <p14:tracePt t="22043" x="5970588" y="763588"/>
          <p14:tracePt t="22057" x="5883275" y="838200"/>
          <p14:tracePt t="22059" x="5808663" y="889000"/>
          <p14:tracePt t="22073" x="5695950" y="925513"/>
          <p14:tracePt t="22090" x="5570538" y="1001713"/>
          <p14:tracePt t="22106" x="5557838" y="1001713"/>
          <p14:tracePt t="22146" x="5607050" y="1001713"/>
          <p14:tracePt t="22154" x="5683250" y="989013"/>
          <p14:tracePt t="22162" x="5808663" y="925513"/>
          <p14:tracePt t="22173" x="5895975" y="889000"/>
          <p14:tracePt t="22189" x="6034088" y="863600"/>
          <p14:tracePt t="22206" x="6096000" y="838200"/>
          <p14:tracePt t="22258" x="6096000" y="889000"/>
          <p14:tracePt t="22265" x="6034088" y="989013"/>
          <p14:tracePt t="22274" x="5983288" y="1063625"/>
          <p14:tracePt t="22290" x="5921375" y="1125538"/>
          <p14:tracePt t="22306" x="5921375" y="1138238"/>
          <p14:tracePt t="22346" x="5908675" y="1138238"/>
          <p14:tracePt t="22354" x="5857875" y="1089025"/>
          <p14:tracePt t="22362" x="5783263" y="1014413"/>
          <p14:tracePt t="22373" x="5732463" y="938213"/>
          <p14:tracePt t="22389" x="5708650" y="825500"/>
          <p14:tracePt t="22406" x="5695950" y="776288"/>
          <p14:tracePt t="22423" x="5708650" y="738188"/>
          <p14:tracePt t="22440" x="5908675" y="738188"/>
          <p14:tracePt t="22456" x="6334125" y="889000"/>
          <p14:tracePt t="22459" x="6472238" y="963613"/>
          <p14:tracePt t="22473" x="6546850" y="1038225"/>
          <p14:tracePt t="22490" x="6546850" y="1089025"/>
          <p14:tracePt t="22506" x="6408738" y="1150938"/>
          <p14:tracePt t="22522" x="6170613" y="1201738"/>
          <p14:tracePt t="22539" x="5870575" y="1201738"/>
          <p14:tracePt t="22556" x="5695950" y="1189038"/>
          <p14:tracePt t="22573" x="5619750" y="1138238"/>
          <p14:tracePt t="22590" x="5619750" y="1063625"/>
          <p14:tracePt t="22606" x="5619750" y="963613"/>
          <p14:tracePt t="22623" x="5695950" y="912813"/>
          <p14:tracePt t="22639" x="5908675" y="850900"/>
          <p14:tracePt t="22656" x="6057900" y="812800"/>
          <p14:tracePt t="22659" x="6096000" y="812800"/>
          <p14:tracePt t="22673" x="6121400" y="812800"/>
          <p14:tracePt t="22689" x="6121400" y="825500"/>
          <p14:tracePt t="22706" x="6121400" y="925513"/>
          <p14:tracePt t="22723" x="6121400" y="1025525"/>
          <p14:tracePt t="22739" x="6096000" y="1138238"/>
          <p14:tracePt t="22756" x="6057900" y="1163638"/>
          <p14:tracePt t="22773" x="5995988" y="1214438"/>
          <p14:tracePt t="22789" x="5932488" y="1214438"/>
          <p14:tracePt t="22806" x="5857875" y="1189038"/>
          <p14:tracePt t="22823" x="5708650" y="1089025"/>
          <p14:tracePt t="22839" x="5583238" y="989013"/>
          <p14:tracePt t="22856" x="5545138" y="963613"/>
          <p14:tracePt t="22873" x="5545138" y="950913"/>
          <p14:tracePt t="22876" x="5545138" y="925513"/>
          <p14:tracePt t="22890" x="5645150" y="901700"/>
          <p14:tracePt t="22906" x="5719763" y="901700"/>
          <p14:tracePt t="22922" x="5745163" y="889000"/>
          <p14:tracePt t="23436" x="5745163" y="901700"/>
          <p14:tracePt t="23460" x="5745163" y="912813"/>
          <p14:tracePt t="23533" x="5745163" y="925513"/>
          <p14:tracePt t="24956" x="5745163" y="938213"/>
          <p14:tracePt t="24965" x="5732463" y="938213"/>
          <p14:tracePt t="24977" x="5732463" y="950913"/>
          <p14:tracePt t="24989" x="5719763" y="950913"/>
          <p14:tracePt t="26019" x="5719763" y="963613"/>
          <p14:tracePt t="26034" x="5732463" y="963613"/>
          <p14:tracePt t="27580" x="5770563" y="1014413"/>
          <p14:tracePt t="27589" x="5795963" y="1089025"/>
          <p14:tracePt t="27600" x="5795963" y="1150938"/>
          <p14:tracePt t="27607" x="5795963" y="1189038"/>
          <p14:tracePt t="27622" x="5795963" y="1276350"/>
          <p14:tracePt t="27638" x="5783263" y="1327150"/>
          <p14:tracePt t="27655" x="5783263" y="1376363"/>
          <p14:tracePt t="27672" x="5783263" y="1401763"/>
          <p14:tracePt t="27730" x="5795963" y="1401763"/>
          <p14:tracePt t="27738" x="5832475" y="1401763"/>
          <p14:tracePt t="27746" x="5845175" y="1401763"/>
          <p14:tracePt t="27755" x="5883275" y="1401763"/>
          <p14:tracePt t="27772" x="5921375" y="1376363"/>
          <p14:tracePt t="27788" x="5945188" y="1376363"/>
          <p14:tracePt t="27805" x="5957888" y="1339850"/>
          <p14:tracePt t="27822" x="5957888" y="1289050"/>
          <p14:tracePt t="27839" x="5957888" y="1238250"/>
          <p14:tracePt t="27855" x="5957888" y="1189038"/>
          <p14:tracePt t="27872" x="5957888" y="1138238"/>
          <p14:tracePt t="27889" x="5945188" y="1125538"/>
          <p14:tracePt t="27892" x="5932488" y="1125538"/>
          <p14:tracePt t="27906" x="5921375" y="1114425"/>
          <p14:tracePt t="27922" x="5883275" y="1114425"/>
          <p14:tracePt t="27938" x="5821363" y="1114425"/>
          <p14:tracePt t="27955" x="5719763" y="1114425"/>
          <p14:tracePt t="27972" x="5657850" y="1114425"/>
          <p14:tracePt t="27988" x="5619750" y="1138238"/>
          <p14:tracePt t="29165" x="5607050" y="1150938"/>
          <p14:tracePt t="30620" x="5557838" y="1150938"/>
          <p14:tracePt t="30629" x="5457825" y="1150938"/>
          <p14:tracePt t="30638" x="5370513" y="1125538"/>
          <p14:tracePt t="30654" x="5170488" y="1063625"/>
          <p14:tracePt t="30671" x="4956175" y="976313"/>
          <p14:tracePt t="30688" x="4732338" y="889000"/>
          <p14:tracePt t="30705" x="4530725" y="801688"/>
          <p14:tracePt t="30707" x="4481513" y="763588"/>
          <p14:tracePt t="30721" x="4456113" y="725488"/>
          <p14:tracePt t="30738" x="4418013" y="725488"/>
          <p14:tracePt t="30754" x="4406900" y="725488"/>
          <p14:tracePt t="30771" x="4406900" y="712788"/>
          <p14:tracePt t="30788" x="4394200" y="688975"/>
          <p14:tracePt t="30804" x="4394200" y="676275"/>
          <p14:tracePt t="30821" x="4343400" y="663575"/>
          <p14:tracePt t="30838" x="4294188" y="650875"/>
          <p14:tracePt t="30854" x="4281488" y="650875"/>
          <p14:tracePt t="30882" x="4268788" y="638175"/>
          <p14:tracePt t="30914" x="4268788" y="625475"/>
          <p14:tracePt t="31172" x="4268788" y="612775"/>
          <p14:tracePt t="31178" x="4318000" y="600075"/>
          <p14:tracePt t="31260" x="4330700" y="600075"/>
          <p14:tracePt t="31267" x="4330700" y="612775"/>
          <p14:tracePt t="31282" x="4356100" y="638175"/>
          <p14:tracePt t="31291" x="4394200" y="700088"/>
          <p14:tracePt t="31304" x="4418013" y="738188"/>
          <p14:tracePt t="31307" x="4430713" y="763588"/>
          <p14:tracePt t="31321" x="4530725" y="825500"/>
          <p14:tracePt t="31338" x="4694238" y="950913"/>
          <p14:tracePt t="31354" x="4994275" y="1125538"/>
          <p14:tracePt t="31371" x="5495925" y="1339850"/>
          <p14:tracePt t="31388" x="6034088" y="1552575"/>
          <p14:tracePt t="31404" x="6483350" y="1689100"/>
          <p14:tracePt t="31421" x="6772275" y="1752600"/>
          <p14:tracePt t="31438" x="6846888" y="1789113"/>
          <p14:tracePt t="31454" x="6859588" y="1789113"/>
          <p14:tracePt t="31491" x="6872288" y="1789113"/>
          <p14:tracePt t="31506" x="6884988" y="1789113"/>
          <p14:tracePt t="31514" x="6921500" y="1789113"/>
          <p14:tracePt t="31521" x="6946900" y="1789113"/>
          <p14:tracePt t="31538" x="6972300" y="1776413"/>
          <p14:tracePt t="31554" x="7034213" y="1765300"/>
          <p14:tracePt t="31571" x="7110413" y="1739900"/>
          <p14:tracePt t="31588" x="7235825" y="1701800"/>
          <p14:tracePt t="31604" x="7272338" y="1701800"/>
          <p14:tracePt t="31621" x="7297738" y="1676400"/>
          <p14:tracePt t="31638" x="7348538" y="1627188"/>
          <p14:tracePt t="31654" x="7359650" y="1601788"/>
          <p14:tracePt t="31671" x="7385050" y="1552575"/>
          <p14:tracePt t="31688" x="7423150" y="1514475"/>
          <p14:tracePt t="31704" x="7472363" y="1476375"/>
          <p14:tracePt t="31707" x="7510463" y="1463675"/>
          <p14:tracePt t="31722" x="7535863" y="1463675"/>
          <p14:tracePt t="31738" x="7561263" y="1463675"/>
          <p14:tracePt t="31754" x="7585075" y="1463675"/>
          <p14:tracePt t="31786" x="7561263" y="1476375"/>
          <p14:tracePt t="31850" x="7572375" y="1476375"/>
          <p14:tracePt t="31865" x="7597775" y="1476375"/>
          <p14:tracePt t="31946" x="7597775" y="1450975"/>
          <p14:tracePt t="31970" x="7610475" y="1401763"/>
          <p14:tracePt t="31978" x="7623175" y="1401763"/>
          <p14:tracePt t="31988" x="7661275" y="1401763"/>
          <p14:tracePt t="32004" x="7735888" y="1389063"/>
          <p14:tracePt t="32021" x="7874000" y="1339850"/>
          <p14:tracePt t="32037" x="8148638" y="1314450"/>
          <p14:tracePt t="32054" x="8712200" y="1250950"/>
          <p14:tracePt t="32071" x="9501188" y="1250950"/>
          <p14:tracePt t="32088" x="10252075" y="1250950"/>
          <p14:tracePt t="32104" x="10652125" y="1250950"/>
          <p14:tracePt t="32107" x="10726738" y="1250950"/>
          <p14:tracePt t="32121" x="10764838" y="1250950"/>
          <p14:tracePt t="32146" x="10777538" y="1250950"/>
          <p14:tracePt t="32163" x="10790238" y="1250950"/>
          <p14:tracePt t="32170" x="10828338" y="1250950"/>
          <p14:tracePt t="32188" x="10890250" y="1250950"/>
          <p14:tracePt t="32204" x="10915650" y="1250950"/>
          <p14:tracePt t="32242" x="10928350" y="1250950"/>
          <p14:tracePt t="32298" x="10939463" y="1250950"/>
          <p14:tracePt t="32306" x="10964863" y="1250950"/>
          <p14:tracePt t="32314" x="11002963" y="1250950"/>
          <p14:tracePt t="32322" x="11041063" y="1289050"/>
          <p14:tracePt t="32338" x="11090275" y="1314450"/>
          <p14:tracePt t="32354" x="11141075" y="1327150"/>
          <p14:tracePt t="32394" x="11141075" y="1339850"/>
          <p14:tracePt t="32517" x="11141075" y="1314450"/>
          <p14:tracePt t="32526" x="11141075" y="1289050"/>
          <p14:tracePt t="32538" x="11164888" y="1227138"/>
          <p14:tracePt t="32554" x="11164888" y="1150938"/>
          <p14:tracePt t="32571" x="11164888" y="1101725"/>
          <p14:tracePt t="32587" x="11164888" y="1089025"/>
          <p14:tracePt t="32604" x="11153775" y="1050925"/>
          <p14:tracePt t="32621" x="11090275" y="1038225"/>
          <p14:tracePt t="32637" x="10928350" y="989013"/>
          <p14:tracePt t="32654" x="10752138" y="938213"/>
          <p14:tracePt t="32671" x="10677525" y="938213"/>
          <p14:tracePt t="32687" x="10626725" y="938213"/>
          <p14:tracePt t="32704" x="10590213" y="938213"/>
          <p14:tracePt t="32707" x="10564813" y="938213"/>
          <p14:tracePt t="32722" x="10539413" y="950913"/>
          <p14:tracePt t="32737" x="10539413" y="1076325"/>
          <p14:tracePt t="32754" x="10539413" y="1189038"/>
          <p14:tracePt t="32771" x="10564813" y="1289050"/>
          <p14:tracePt t="32788" x="10639425" y="1327150"/>
          <p14:tracePt t="32804" x="10764838" y="1350963"/>
          <p14:tracePt t="32821" x="10915650" y="1350963"/>
          <p14:tracePt t="32837" x="10952163" y="1350963"/>
          <p14:tracePt t="32854" x="10977563" y="1350963"/>
          <p14:tracePt t="32871" x="10990263" y="1327150"/>
          <p14:tracePt t="32887" x="10990263" y="1276350"/>
          <p14:tracePt t="32904" x="11015663" y="1250950"/>
          <p14:tracePt t="32908" x="11015663" y="1238250"/>
          <p14:tracePt t="32921" x="11015663" y="1227138"/>
          <p14:tracePt t="32938" x="11015663" y="1201738"/>
          <p14:tracePt t="32954" x="10915650" y="1201738"/>
          <p14:tracePt t="32971" x="10828338" y="1201738"/>
          <p14:tracePt t="32988" x="10802938" y="1201738"/>
          <p14:tracePt t="33066" x="10777538" y="1201738"/>
          <p14:tracePt t="33114" x="10764838" y="1201738"/>
          <p14:tracePt t="33122" x="10752138" y="1201738"/>
          <p14:tracePt t="33130" x="10726738" y="1201738"/>
          <p14:tracePt t="33137" x="10690225" y="1201738"/>
          <p14:tracePt t="33154" x="10639425" y="1201738"/>
          <p14:tracePt t="33186" x="10626725" y="1201738"/>
          <p14:tracePt t="33749" x="10590213" y="1201738"/>
          <p14:tracePt t="33757" x="10502900" y="1201738"/>
          <p14:tracePt t="33770" x="10201275" y="1201738"/>
          <p14:tracePt t="33788" x="9839325" y="1125538"/>
          <p14:tracePt t="33804" x="9275763" y="1025525"/>
          <p14:tracePt t="33820" x="8650288" y="825500"/>
          <p14:tracePt t="33837" x="7848600" y="612775"/>
          <p14:tracePt t="36202" x="8524875" y="274638"/>
          <p14:tracePt t="36210" x="9099550" y="463550"/>
          <p14:tracePt t="36220" x="9613900" y="600075"/>
          <p14:tracePt t="36237" x="10277475" y="889000"/>
          <p14:tracePt t="36254" x="10514013" y="1014413"/>
          <p14:tracePt t="36270" x="10602913" y="1150938"/>
          <p14:tracePt t="36287" x="10639425" y="1238250"/>
          <p14:tracePt t="36303" x="10664825" y="1276350"/>
          <p14:tracePt t="36320" x="10664825" y="1301750"/>
          <p14:tracePt t="36323" x="10664825" y="1327150"/>
          <p14:tracePt t="36346" x="10664825" y="1339850"/>
          <p14:tracePt t="36508" x="10690225" y="1339850"/>
          <p14:tracePt t="36524" x="10702925" y="1339850"/>
          <p14:tracePt t="36553" x="10702925" y="1314450"/>
          <p14:tracePt t="36562" x="10702925" y="1301750"/>
          <p14:tracePt t="36570" x="10702925" y="1263650"/>
          <p14:tracePt t="36586" x="10552113" y="1176338"/>
          <p14:tracePt t="36603" x="10288588" y="1101725"/>
          <p14:tracePt t="36620" x="10075863" y="1101725"/>
          <p14:tracePt t="36637" x="10039350" y="1101725"/>
          <p14:tracePt t="36682" x="10039350" y="1125538"/>
          <p14:tracePt t="36690" x="10101263" y="1150938"/>
          <p14:tracePt t="36698" x="10239375" y="1214438"/>
          <p14:tracePt t="36707" x="10326688" y="1214438"/>
          <p14:tracePt t="36720" x="10439400" y="1214438"/>
          <p14:tracePt t="36723" x="10514013" y="1214438"/>
          <p14:tracePt t="36737" x="10652125" y="1214438"/>
          <p14:tracePt t="36754" x="10715625" y="1201738"/>
          <p14:tracePt t="36770" x="10777538" y="1138238"/>
          <p14:tracePt t="36786" x="10777538" y="1114425"/>
          <p14:tracePt t="36834" x="10764838" y="1089025"/>
          <p14:tracePt t="36842" x="10726738" y="1089025"/>
          <p14:tracePt t="36853" x="10715625" y="1089025"/>
          <p14:tracePt t="36870" x="10690225" y="1089025"/>
          <p14:tracePt t="36938" x="10690225" y="1101725"/>
          <p14:tracePt t="36946" x="10690225" y="1114425"/>
          <p14:tracePt t="36953" x="10690225" y="1125538"/>
          <p14:tracePt t="36970" x="10752138" y="1138238"/>
          <p14:tracePt t="36987" x="10877550" y="1138238"/>
          <p14:tracePt t="37003" x="10915650" y="1163638"/>
          <p14:tracePt t="37074" x="10928350" y="1163638"/>
          <p14:tracePt t="37090" x="10928350" y="1150938"/>
          <p14:tracePt t="37098" x="10939463" y="1125538"/>
          <p14:tracePt t="37107" x="10939463" y="1114425"/>
          <p14:tracePt t="37120" x="10939463" y="1101725"/>
          <p14:tracePt t="37124" x="10939463" y="1089025"/>
          <p14:tracePt t="37137" x="10939463" y="1050925"/>
          <p14:tracePt t="37153" x="10939463" y="1038225"/>
          <p14:tracePt t="37170" x="10939463" y="1014413"/>
          <p14:tracePt t="37187" x="10939463" y="1001713"/>
          <p14:tracePt t="39628" x="10928350" y="1076325"/>
          <p14:tracePt t="39636" x="10928350" y="1101725"/>
          <p14:tracePt t="39643" x="10890250" y="1125538"/>
          <p14:tracePt t="39653" x="10877550" y="1150938"/>
          <p14:tracePt t="39670" x="10839450" y="1176338"/>
          <p14:tracePt t="39686" x="10815638" y="1214438"/>
          <p14:tracePt t="39703" x="10790238" y="1227138"/>
          <p14:tracePt t="39719" x="10777538" y="1227138"/>
          <p14:tracePt t="39736" x="10764838" y="1227138"/>
          <p14:tracePt t="39753" x="10739438" y="1238250"/>
          <p14:tracePt t="39786" x="10726738" y="1238250"/>
          <p14:tracePt t="39818" x="10715625" y="1238250"/>
          <p14:tracePt t="39908" x="10702925" y="1238250"/>
          <p14:tracePt t="39915" x="10677525" y="1238250"/>
          <p14:tracePt t="39931" x="10664825" y="1238250"/>
          <p14:tracePt t="39938" x="10652125" y="1238250"/>
          <p14:tracePt t="39953" x="10614025" y="1238250"/>
          <p14:tracePt t="39970" x="10564813" y="1238250"/>
          <p14:tracePt t="39986" x="10514013" y="1227138"/>
          <p14:tracePt t="40003" x="10477500" y="1201738"/>
          <p14:tracePt t="40026" x="10464800" y="1189038"/>
          <p14:tracePt t="40042" x="10464800" y="1176338"/>
          <p14:tracePt t="40053" x="10464800" y="1163638"/>
          <p14:tracePt t="40069" x="10464800" y="1138238"/>
          <p14:tracePt t="40086" x="10452100" y="1114425"/>
          <p14:tracePt t="40164" x="10426700" y="1114425"/>
          <p14:tracePt t="40174" x="10414000" y="1114425"/>
          <p14:tracePt t="40186" x="10390188" y="1114425"/>
          <p14:tracePt t="40203" x="10390188" y="1125538"/>
          <p14:tracePt t="40410" x="10426700" y="1138238"/>
          <p14:tracePt t="40418" x="10490200" y="1138238"/>
          <p14:tracePt t="40426" x="10590213" y="1138238"/>
          <p14:tracePt t="40436" x="10664825" y="1125538"/>
          <p14:tracePt t="40453" x="10726738" y="1101725"/>
          <p14:tracePt t="40469" x="10739438" y="1101725"/>
          <p14:tracePt t="40490" x="10752138" y="1101725"/>
          <p14:tracePt t="40506" x="10764838" y="1101725"/>
          <p14:tracePt t="40519" x="10790238" y="1101725"/>
          <p14:tracePt t="40536" x="10802938" y="1101725"/>
          <p14:tracePt t="40554" x="10815638" y="1101725"/>
          <p14:tracePt t="40570" x="10852150" y="1114425"/>
          <p14:tracePt t="40586" x="10902950" y="1125538"/>
          <p14:tracePt t="40603" x="10928350" y="1125538"/>
          <p14:tracePt t="40642" x="10939463" y="1125538"/>
          <p14:tracePt t="40682" x="10952163" y="1125538"/>
          <p14:tracePt t="40706" x="10977563" y="1125538"/>
          <p14:tracePt t="40730" x="10990263" y="1125538"/>
          <p14:tracePt t="40739" x="11002963" y="1125538"/>
          <p14:tracePt t="40746" x="11015663" y="1125538"/>
          <p14:tracePt t="42341" x="11028363" y="1125538"/>
          <p14:tracePt t="42468" x="11015663" y="1125538"/>
          <p14:tracePt t="42477" x="10964863" y="1138238"/>
          <p14:tracePt t="42487" x="10864850" y="1189038"/>
          <p14:tracePt t="42502" x="10652125" y="1350963"/>
          <p14:tracePt t="42519" x="10390188" y="1501775"/>
          <p14:tracePt t="42535" x="10039350" y="1701800"/>
          <p14:tracePt t="42552" x="9537700" y="1914525"/>
          <p14:tracePt t="42556" x="9275763" y="2027238"/>
          <p14:tracePt t="42569" x="9063038" y="2101850"/>
          <p14:tracePt t="42572" x="8924925" y="2178050"/>
          <p14:tracePt t="42586" x="8661400" y="2314575"/>
          <p14:tracePt t="42602" x="8461375" y="2403475"/>
          <p14:tracePt t="42619" x="8274050" y="2465388"/>
          <p14:tracePt t="42635" x="8035925" y="2527300"/>
          <p14:tracePt t="42652" x="7773988" y="2527300"/>
          <p14:tracePt t="42669" x="7497763" y="2527300"/>
          <p14:tracePt t="42686" x="7097713" y="2478088"/>
          <p14:tracePt t="42702" x="6734175" y="2365375"/>
          <p14:tracePt t="42719" x="6608763" y="2327275"/>
          <p14:tracePt t="42735" x="6572250" y="2290763"/>
          <p14:tracePt t="42752" x="6572250" y="2201863"/>
          <p14:tracePt t="42755" x="6572250" y="2165350"/>
          <p14:tracePt t="42769" x="6584950" y="2027238"/>
          <p14:tracePt t="42785" x="6721475" y="1914525"/>
          <p14:tracePt t="42802" x="6846888" y="1827213"/>
          <p14:tracePt t="42819" x="6921500" y="1776413"/>
          <p14:tracePt t="42835" x="7010400" y="1739900"/>
          <p14:tracePt t="42852" x="7235825" y="1714500"/>
          <p14:tracePt t="42869" x="7723188" y="1714500"/>
          <p14:tracePt t="42885" x="8548688" y="2001838"/>
          <p14:tracePt t="42902" x="8886825" y="2178050"/>
          <p14:tracePt t="42919" x="8912225" y="2227263"/>
          <p14:tracePt t="42935" x="8912225" y="2303463"/>
          <p14:tracePt t="42952" x="8712200" y="2365375"/>
          <p14:tracePt t="42955" x="8574088" y="2390775"/>
          <p14:tracePt t="42969" x="8099425" y="2390775"/>
          <p14:tracePt t="42986" x="7710488" y="2352675"/>
          <p14:tracePt t="43002" x="7535863" y="2265363"/>
          <p14:tracePt t="43019" x="7510463" y="2239963"/>
          <p14:tracePt t="43035" x="7510463" y="2165350"/>
          <p14:tracePt t="43052" x="7523163" y="2078038"/>
          <p14:tracePt t="43069" x="7735888" y="2027238"/>
          <p14:tracePt t="43085" x="7974013" y="1978025"/>
          <p14:tracePt t="43102" x="8110538" y="1978025"/>
          <p14:tracePt t="43119" x="8148638" y="1952625"/>
          <p14:tracePt t="43135" x="8161338" y="1952625"/>
          <p14:tracePt t="43152" x="8174038" y="1978025"/>
          <p14:tracePt t="43169" x="8248650" y="2027238"/>
          <p14:tracePt t="43172" x="8312150" y="2052638"/>
          <p14:tracePt t="43186" x="8374063" y="2114550"/>
          <p14:tracePt t="43266" x="8348663" y="2114550"/>
          <p14:tracePt t="43276" x="8335963" y="2114550"/>
          <p14:tracePt t="43290" x="8324850" y="2127250"/>
          <p14:tracePt t="43362" x="8399463" y="2127250"/>
          <p14:tracePt t="43370" x="8524875" y="2127250"/>
          <p14:tracePt t="43378" x="8624888" y="2127250"/>
          <p14:tracePt t="43386" x="8724900" y="2127250"/>
          <p14:tracePt t="43402" x="8863013" y="2127250"/>
          <p14:tracePt t="43419" x="8899525" y="2127250"/>
          <p14:tracePt t="43466" x="8937625" y="2114550"/>
          <p14:tracePt t="43474" x="8950325" y="2114550"/>
          <p14:tracePt t="43485" x="8986838" y="2089150"/>
          <p14:tracePt t="43502" x="9063038" y="2065338"/>
          <p14:tracePt t="43519" x="9088438" y="2065338"/>
          <p14:tracePt t="43661" x="9088438" y="2052638"/>
          <p14:tracePt t="43670" x="9063038" y="2052638"/>
          <p14:tracePt t="43682" x="9050338" y="2052638"/>
          <p14:tracePt t="43691" x="9024938" y="2052638"/>
          <p14:tracePt t="43796" x="8999538" y="2039938"/>
          <p14:tracePt t="43806" x="8937625" y="2039938"/>
          <p14:tracePt t="43819" x="8586788" y="2039938"/>
          <p14:tracePt t="43835" x="8086725" y="2039938"/>
          <p14:tracePt t="43852" x="7648575" y="2039938"/>
          <p14:tracePt t="43869" x="7535863" y="2039938"/>
          <p14:tracePt t="43890" x="7523163" y="2052638"/>
          <p14:tracePt t="43902" x="7585075" y="2089150"/>
          <p14:tracePt t="43919" x="7897813" y="2178050"/>
          <p14:tracePt t="43936" x="8199438" y="2227263"/>
          <p14:tracePt t="43940" x="8335963" y="2227263"/>
          <p14:tracePt t="43952" x="8412163" y="2227263"/>
          <p14:tracePt t="43969" x="8499475" y="2227263"/>
          <p14:tracePt t="43985" x="8512175" y="2214563"/>
          <p14:tracePt t="44002" x="8512175" y="2190750"/>
          <p14:tracePt t="44018" x="8424863" y="2139950"/>
          <p14:tracePt t="44035" x="8199438" y="2089150"/>
          <p14:tracePt t="44052" x="8010525" y="2089150"/>
          <p14:tracePt t="44069" x="7935913" y="2089150"/>
          <p14:tracePt t="44122" x="7948613" y="2089150"/>
          <p14:tracePt t="44130" x="7986713" y="2089150"/>
          <p14:tracePt t="44139" x="8010525" y="2089150"/>
          <p14:tracePt t="44152" x="8023225" y="2089150"/>
          <p14:tracePt t="44202" x="8010525" y="2078038"/>
          <p14:tracePt t="44210" x="7948613" y="2078038"/>
          <p14:tracePt t="44218" x="7923213" y="2078038"/>
          <p14:tracePt t="44235" x="7874000" y="2078038"/>
          <p14:tracePt t="44252" x="7861300" y="2078038"/>
          <p14:tracePt t="44282" x="7835900" y="2078038"/>
          <p14:tracePt t="44314" x="7874000" y="2101850"/>
          <p14:tracePt t="44322" x="7974013" y="2101850"/>
          <p14:tracePt t="44330" x="8074025" y="2127250"/>
          <p14:tracePt t="44339" x="8212138" y="2152650"/>
          <p14:tracePt t="44353" x="8248650" y="2152650"/>
          <p14:tracePt t="44355" x="8286750" y="2152650"/>
          <p14:tracePt t="44402" x="8261350" y="2152650"/>
          <p14:tracePt t="44410" x="8148638" y="2152650"/>
          <p14:tracePt t="44418" x="8023225" y="2152650"/>
          <p14:tracePt t="44435" x="7723188" y="2127250"/>
          <p14:tracePt t="44452" x="7497763" y="2089150"/>
          <p14:tracePt t="44469" x="7448550" y="2089150"/>
          <p14:tracePt t="44498" x="7459663" y="2078038"/>
          <p14:tracePt t="44506" x="7523163" y="2078038"/>
          <p14:tracePt t="44519" x="7648575" y="2078038"/>
          <p14:tracePt t="44535" x="7923213" y="2078038"/>
          <p14:tracePt t="44552" x="8023225" y="2078038"/>
          <p14:tracePt t="44602" x="7986713" y="2078038"/>
          <p14:tracePt t="44610" x="7948613" y="2078038"/>
          <p14:tracePt t="44618" x="7910513" y="2078038"/>
          <p14:tracePt t="44635" x="7886700" y="2078038"/>
          <p14:tracePt t="44682" x="7923213" y="2078038"/>
          <p14:tracePt t="44690" x="7961313" y="2078038"/>
          <p14:tracePt t="44702" x="7999413" y="2078038"/>
          <p14:tracePt t="44719" x="8048625" y="2078038"/>
          <p14:tracePt t="44762" x="8023225" y="2078038"/>
          <p14:tracePt t="44770" x="7948613" y="2078038"/>
          <p14:tracePt t="44778" x="7923213" y="2078038"/>
          <p14:tracePt t="44785" x="7835900" y="2078038"/>
          <p14:tracePt t="44802" x="7735888" y="2078038"/>
          <p14:tracePt t="44819" x="7610475" y="2027238"/>
          <p14:tracePt t="44835" x="7597775" y="1978025"/>
          <p14:tracePt t="44852" x="7597775" y="1939925"/>
          <p14:tracePt t="44869" x="7735888" y="1889125"/>
          <p14:tracePt t="44885" x="8086725" y="1889125"/>
          <p14:tracePt t="44902" x="8712200" y="1914525"/>
          <p14:tracePt t="44918" x="9137650" y="2014538"/>
          <p14:tracePt t="44935" x="9224963" y="2052638"/>
          <p14:tracePt t="44952" x="9237663" y="2065338"/>
          <p14:tracePt t="44968" x="9212263" y="2089150"/>
          <p14:tracePt t="44970" x="9163050" y="2101850"/>
          <p14:tracePt t="44985" x="9012238" y="2101850"/>
          <p14:tracePt t="45002" x="8737600" y="2101850"/>
          <p14:tracePt t="45018" x="8348663" y="2065338"/>
          <p14:tracePt t="45035" x="7948613" y="1965325"/>
          <p14:tracePt t="45052" x="7648575" y="1914525"/>
          <p14:tracePt t="45069" x="7448550" y="1889125"/>
          <p14:tracePt t="45085" x="7335838" y="1889125"/>
          <p14:tracePt t="45102" x="7310438" y="1889125"/>
          <p14:tracePt t="45119" x="7210425" y="1889125"/>
          <p14:tracePt t="45135" x="7072313" y="1889125"/>
          <p14:tracePt t="45152" x="6910388" y="1889125"/>
          <p14:tracePt t="45168" x="6696075" y="1839913"/>
          <p14:tracePt t="45171" x="6646863" y="1839913"/>
          <p14:tracePt t="45185" x="6521450" y="1839913"/>
          <p14:tracePt t="45202" x="6472238" y="1839913"/>
          <p14:tracePt t="45218" x="6396038" y="1839913"/>
          <p14:tracePt t="45235" x="6296025" y="1839913"/>
          <p14:tracePt t="45252" x="6196013" y="1839913"/>
          <p14:tracePt t="45268" x="6134100" y="1839913"/>
          <p14:tracePt t="45285" x="6108700" y="1839913"/>
          <p14:tracePt t="45302" x="6057900" y="1839913"/>
          <p14:tracePt t="45318" x="5970588" y="1865313"/>
          <p14:tracePt t="45335" x="5870575" y="1865313"/>
          <p14:tracePt t="45352" x="5821363" y="1865313"/>
          <p14:tracePt t="45410" x="5795963" y="1865313"/>
          <p14:tracePt t="45426" x="5770563" y="1876425"/>
          <p14:tracePt t="45450" x="5770563" y="1901825"/>
          <p14:tracePt t="45466" x="5757863" y="1901825"/>
          <p14:tracePt t="45482" x="5757863" y="1927225"/>
          <p14:tracePt t="45490" x="5757863" y="1939925"/>
          <p14:tracePt t="45506" x="5757863" y="1952625"/>
          <p14:tracePt t="45519" x="5757863" y="1978025"/>
          <p14:tracePt t="45535" x="5845175" y="2027238"/>
          <p14:tracePt t="45552" x="6146800" y="2127250"/>
          <p14:tracePt t="45568" x="6684963" y="2278063"/>
          <p14:tracePt t="45571" x="6884988" y="2327275"/>
          <p14:tracePt t="45585" x="7259638" y="2439988"/>
          <p14:tracePt t="45602" x="7385050" y="2490788"/>
          <p14:tracePt t="45618" x="7472363" y="2490788"/>
          <p14:tracePt t="45635" x="7572375" y="2490788"/>
          <p14:tracePt t="45652" x="7810500" y="2490788"/>
          <p14:tracePt t="45668" x="8123238" y="2490788"/>
          <p14:tracePt t="45685" x="8386763" y="2516188"/>
          <p14:tracePt t="45702" x="8561388" y="2516188"/>
          <p14:tracePt t="45718" x="8650288" y="2516188"/>
          <p14:tracePt t="45735" x="8786813" y="2478088"/>
          <p14:tracePt t="45751" x="8975725" y="2452688"/>
          <p14:tracePt t="45754" x="9099550" y="2452688"/>
          <p14:tracePt t="45769" x="9250363" y="2452688"/>
          <p14:tracePt t="45771" x="9437688" y="2390775"/>
          <p14:tracePt t="45785" x="9713913" y="2365375"/>
          <p14:tracePt t="45802" x="9952038" y="2339975"/>
          <p14:tracePt t="45819" x="10013950" y="2327275"/>
          <p14:tracePt t="45835" x="10088563" y="2278063"/>
          <p14:tracePt t="45851" x="10177463" y="2278063"/>
          <p14:tracePt t="45868" x="10414000" y="2278063"/>
          <p14:tracePt t="45885" x="10614025" y="2278063"/>
          <p14:tracePt t="45902" x="10690225" y="2278063"/>
          <p14:tracePt t="46027" x="10590213" y="2252663"/>
          <p14:tracePt t="46036" x="10426700" y="2227263"/>
          <p14:tracePt t="46046" x="10252075" y="2201863"/>
          <p14:tracePt t="46055" x="10088563" y="2178050"/>
          <p14:tracePt t="46068" x="9875838" y="2127250"/>
          <p14:tracePt t="46085" x="9663113" y="2101850"/>
          <p14:tracePt t="46102" x="9388475" y="2065338"/>
          <p14:tracePt t="46118" x="9075738" y="2065338"/>
          <p14:tracePt t="46135" x="8774113" y="2065338"/>
          <p14:tracePt t="46151" x="8499475" y="2039938"/>
          <p14:tracePt t="46168" x="8248650" y="2039938"/>
          <p14:tracePt t="46171" x="8110538" y="2014538"/>
          <p14:tracePt t="46185" x="7986713" y="1989138"/>
          <p14:tracePt t="46188" x="7874000" y="1989138"/>
          <p14:tracePt t="46202" x="7735888" y="1965325"/>
          <p14:tracePt t="46218" x="7648575" y="1965325"/>
          <p14:tracePt t="46235" x="7523163" y="1914525"/>
          <p14:tracePt t="46252" x="7310438" y="1889125"/>
          <p14:tracePt t="46268" x="7046913" y="1865313"/>
          <p14:tracePt t="46285" x="6859588" y="1839913"/>
          <p14:tracePt t="46302" x="6772275" y="1839913"/>
          <p14:tracePt t="46318" x="6708775" y="1839913"/>
          <p14:tracePt t="46335" x="6646863" y="1839913"/>
          <p14:tracePt t="46351" x="6496050" y="1839913"/>
          <p14:tracePt t="46368" x="6359525" y="1839913"/>
          <p14:tracePt t="46371" x="6259513" y="1839913"/>
          <p14:tracePt t="46385" x="6196013" y="1839913"/>
          <p14:tracePt t="46388" x="6157913" y="1839913"/>
          <p14:tracePt t="46402" x="6070600" y="1839913"/>
          <p14:tracePt t="46418" x="5995988" y="1865313"/>
          <p14:tracePt t="46435" x="5870575" y="1914525"/>
          <p14:tracePt t="46452" x="5719763" y="1965325"/>
          <p14:tracePt t="46468" x="5645150" y="1965325"/>
          <p14:tracePt t="46485" x="5632450" y="1989138"/>
          <p14:tracePt t="46506" x="5632450" y="2001838"/>
          <p14:tracePt t="46522" x="5632450" y="2027238"/>
          <p14:tracePt t="46535" x="5632450" y="2039938"/>
          <p14:tracePt t="46552" x="5695950" y="2101850"/>
          <p14:tracePt t="46568" x="5845175" y="2165350"/>
          <p14:tracePt t="46571" x="6021388" y="2227263"/>
          <p14:tracePt t="46585" x="6396038" y="2327275"/>
          <p14:tracePt t="46601" x="6772275" y="2427288"/>
          <p14:tracePt t="46618" x="7021513" y="2452688"/>
          <p14:tracePt t="46635" x="7123113" y="2452688"/>
          <p14:tracePt t="46651" x="7223125" y="2452688"/>
          <p14:tracePt t="46668" x="7423150" y="2439988"/>
          <p14:tracePt t="46685" x="7735888" y="2439988"/>
          <p14:tracePt t="46701" x="8174038" y="2439988"/>
          <p14:tracePt t="46718" x="8724900" y="2439988"/>
          <p14:tracePt t="46735" x="9199563" y="2439988"/>
          <p14:tracePt t="46751" x="9501188" y="2439988"/>
          <p14:tracePt t="46768" x="9701213" y="2439988"/>
          <p14:tracePt t="46772" x="9813925" y="2439988"/>
          <p14:tracePt t="46785" x="10001250" y="2439988"/>
          <p14:tracePt t="46802" x="10239375" y="2439988"/>
          <p14:tracePt t="46818" x="10477500" y="2439988"/>
          <p14:tracePt t="46835" x="10639425" y="2439988"/>
          <p14:tracePt t="46851" x="10664825" y="2439988"/>
          <p14:tracePt t="46913" x="10639425" y="2439988"/>
          <p14:tracePt t="46921" x="10514013" y="2439988"/>
          <p14:tracePt t="46930" x="10288588" y="2378075"/>
          <p14:tracePt t="46939" x="9926638" y="2290763"/>
          <p14:tracePt t="46951" x="9488488" y="2152650"/>
          <p14:tracePt t="46968" x="8661400" y="2027238"/>
          <p14:tracePt t="46972" x="8474075" y="2001838"/>
          <p14:tracePt t="46985" x="8348663" y="1978025"/>
          <p14:tracePt t="47001" x="8335963" y="1978025"/>
          <p14:tracePt t="47034" x="8361363" y="1978025"/>
          <p14:tracePt t="47042" x="8424863" y="1978025"/>
          <p14:tracePt t="47051" x="8512175" y="1978025"/>
          <p14:tracePt t="47068" x="8699500" y="1989138"/>
          <p14:tracePt t="47085" x="8750300" y="2001838"/>
          <p14:tracePt t="47322" x="8686800" y="2001838"/>
          <p14:tracePt t="47330" x="8612188" y="1989138"/>
          <p14:tracePt t="47339" x="8512175" y="1939925"/>
          <p14:tracePt t="47351" x="8348663" y="1839913"/>
          <p14:tracePt t="47368" x="7974013" y="1614488"/>
          <p14:tracePt t="47371" x="7773988" y="1514475"/>
          <p14:tracePt t="47385" x="7635875" y="1439863"/>
          <p14:tracePt t="47388" x="7535863" y="1350963"/>
          <p14:tracePt t="47402" x="7459663" y="1276350"/>
          <p14:tracePt t="47418" x="7435850" y="1250950"/>
          <p14:tracePt t="47434" x="7435850" y="1201738"/>
          <p14:tracePt t="47451" x="7435850" y="1150938"/>
          <p14:tracePt t="47468" x="7435850" y="1076325"/>
          <p14:tracePt t="47485" x="7435850" y="912813"/>
          <p14:tracePt t="47501" x="7385050" y="712788"/>
          <p14:tracePt t="48986" x="6884988" y="600075"/>
          <p14:tracePt t="48994" x="6884988" y="700088"/>
          <p14:tracePt t="49002" x="6884988" y="763588"/>
          <p14:tracePt t="49018" x="6884988" y="876300"/>
          <p14:tracePt t="49034" x="6884988" y="938213"/>
          <p14:tracePt t="49051" x="6921500" y="1025525"/>
          <p14:tracePt t="49068" x="6972300" y="1076325"/>
          <p14:tracePt t="49084" x="7034213" y="1138238"/>
          <p14:tracePt t="49101" x="7146925" y="1227138"/>
          <p14:tracePt t="49118" x="7410450" y="1427163"/>
          <p14:tracePt t="49134" x="7635875" y="1576388"/>
          <p14:tracePt t="49151" x="7823200" y="1676400"/>
          <p14:tracePt t="49168" x="7874000" y="1714500"/>
          <p14:tracePt t="49210" x="7897813" y="1714500"/>
          <p14:tracePt t="49217" x="7910513" y="1714500"/>
          <p14:tracePt t="49226" x="7935913" y="1714500"/>
          <p14:tracePt t="49234" x="7948613" y="1714500"/>
          <p14:tracePt t="49251" x="7961313" y="1714500"/>
          <p14:tracePt t="49282" x="7961313" y="1727200"/>
          <p14:tracePt t="49290" x="7961313" y="1739900"/>
          <p14:tracePt t="49301" x="7961313" y="1801813"/>
          <p14:tracePt t="49318" x="7961313" y="1914525"/>
          <p14:tracePt t="49334" x="7948613" y="1952625"/>
          <p14:tracePt t="49351" x="7935913" y="1978025"/>
          <p14:tracePt t="49368" x="7886700" y="1989138"/>
          <p14:tracePt t="49371" x="7848600" y="2014538"/>
          <p14:tracePt t="49386" x="7835900" y="2027238"/>
          <p14:tracePt t="49442" x="7823200" y="2052638"/>
          <p14:tracePt t="49450" x="7823200" y="2139950"/>
          <p14:tracePt t="49458" x="7823200" y="2190750"/>
          <p14:tracePt t="49468" x="7823200" y="2252663"/>
          <p14:tracePt t="49484" x="7861300" y="2339975"/>
          <p14:tracePt t="49501" x="7897813" y="2390775"/>
          <p14:tracePt t="49518" x="7948613" y="2439988"/>
          <p14:tracePt t="49534" x="8074025" y="2478088"/>
          <p14:tracePt t="49551" x="8135938" y="2478088"/>
          <p14:tracePt t="49568" x="8212138" y="2478088"/>
          <p14:tracePt t="49584" x="8223250" y="2478088"/>
          <p14:tracePt t="49867" x="8235950" y="2465388"/>
          <p14:tracePt t="49874" x="8235950" y="2403475"/>
          <p14:tracePt t="49884" x="8235950" y="2365375"/>
          <p14:tracePt t="49901" x="8212138" y="2178050"/>
          <p14:tracePt t="49917" x="8110538" y="1952625"/>
          <p14:tracePt t="49934" x="7961313" y="1601788"/>
          <p14:tracePt t="49951" x="7785100" y="1101725"/>
          <p14:tracePt t="49968" x="7735888" y="901700"/>
          <p14:tracePt t="49969" x="7735888" y="863600"/>
          <p14:tracePt t="49984" x="7735888" y="825500"/>
          <p14:tracePt t="49987" x="7735888" y="776288"/>
          <p14:tracePt t="50001" x="7735888" y="738188"/>
          <p14:tracePt t="50004" x="7761288" y="700088"/>
          <p14:tracePt t="50018" x="7773988" y="625475"/>
          <p14:tracePt t="51674" x="8099425" y="563563"/>
          <p14:tracePt t="51682" x="8348663" y="776288"/>
          <p14:tracePt t="51690" x="8561388" y="1038225"/>
          <p14:tracePt t="51701" x="8750300" y="1250950"/>
          <p14:tracePt t="51717" x="8899525" y="1539875"/>
          <p14:tracePt t="51734" x="8912225" y="1714500"/>
          <p14:tracePt t="51750" x="8899525" y="1801813"/>
          <p14:tracePt t="51767" x="8837613" y="1889125"/>
          <p14:tracePt t="51784" x="8812213" y="1965325"/>
          <p14:tracePt t="51787" x="8799513" y="1989138"/>
          <p14:tracePt t="51801" x="8786813" y="2014538"/>
          <p14:tracePt t="51804" x="8774113" y="2039938"/>
          <p14:tracePt t="51817" x="8763000" y="2089150"/>
          <p14:tracePt t="51834" x="8763000" y="2101850"/>
          <p14:tracePt t="51851" x="8763000" y="2114550"/>
          <p14:tracePt t="51867" x="8750300" y="2139950"/>
          <p14:tracePt t="51884" x="8737600" y="2152650"/>
          <p14:tracePt t="51900" x="8724900" y="2165350"/>
          <p14:tracePt t="51917" x="8699500" y="2190750"/>
          <p14:tracePt t="51934" x="8650288" y="2227263"/>
          <p14:tracePt t="51951" x="8574088" y="2239963"/>
          <p14:tracePt t="51967" x="8512175" y="2239963"/>
          <p14:tracePt t="51984" x="8412163" y="2239963"/>
          <p14:tracePt t="52001" x="8274050" y="2239963"/>
          <p14:tracePt t="52004" x="8235950" y="2239963"/>
          <p14:tracePt t="52018" x="8161338" y="2239963"/>
          <p14:tracePt t="52034" x="8148638" y="2239963"/>
          <p14:tracePt t="52050" x="8123238" y="2252663"/>
          <p14:tracePt t="52067" x="8099425" y="2265363"/>
          <p14:tracePt t="52084" x="8010525" y="2265363"/>
          <p14:tracePt t="52100" x="7886700" y="2265363"/>
          <p14:tracePt t="52117" x="7748588" y="2252663"/>
          <p14:tracePt t="52133" x="7685088" y="2227263"/>
          <p14:tracePt t="52150" x="7673975" y="2227263"/>
          <p14:tracePt t="52195" x="7673975" y="2201863"/>
          <p14:tracePt t="52218" x="7661275" y="2201863"/>
          <p14:tracePt t="52242" x="7648575" y="2190750"/>
          <p14:tracePt t="52258" x="7648575" y="2178050"/>
          <p14:tracePt t="52290" x="7648575" y="2152650"/>
          <p14:tracePt t="52330" x="7661275" y="2139950"/>
          <p14:tracePt t="52756" x="7661275" y="2152650"/>
          <p14:tracePt t="52764" x="7648575" y="2152650"/>
          <p14:tracePt t="52778" x="7635875" y="2165350"/>
          <p14:tracePt t="52787" x="7610475" y="2190750"/>
          <p14:tracePt t="52802" x="7597775" y="2190750"/>
          <p14:tracePt t="52917" x="7585075" y="2190750"/>
          <p14:tracePt t="52981" x="7572375" y="2190750"/>
          <p14:tracePt t="52989" x="7561263" y="2190750"/>
          <p14:tracePt t="53000" x="7548563" y="2190750"/>
          <p14:tracePt t="53002" x="7548563" y="2178050"/>
          <p14:tracePt t="53017" x="7535863" y="2178050"/>
          <p14:tracePt t="53020" x="7535863" y="2165350"/>
          <p14:tracePt t="53034" x="7523163" y="2152650"/>
          <p14:tracePt t="54445" x="7572375" y="2114550"/>
          <p14:tracePt t="54452" x="7673975" y="2114550"/>
          <p14:tracePt t="54466" x="7974013" y="2114550"/>
          <p14:tracePt t="54483" x="8486775" y="2139950"/>
          <p14:tracePt t="54500" x="8874125" y="2201863"/>
          <p14:tracePt t="54517" x="8986838" y="2252663"/>
          <p14:tracePt t="54533" x="9012238" y="2265363"/>
          <p14:tracePt t="54570" x="9024938" y="2265363"/>
          <p14:tracePt t="54594" x="9037638" y="2265363"/>
          <p14:tracePt t="54603" x="9063038" y="2265363"/>
          <p14:tracePt t="54610" x="9099550" y="2265363"/>
          <p14:tracePt t="54618" x="9163050" y="2265363"/>
          <p14:tracePt t="54634" x="9324975" y="2265363"/>
          <p14:tracePt t="54650" x="9437688" y="2265363"/>
          <p14:tracePt t="54666" x="9475788" y="2290763"/>
          <p14:tracePt t="54690" x="9488488" y="2290763"/>
          <p14:tracePt t="54706" x="9501188" y="2290763"/>
          <p14:tracePt t="54717" x="9525000" y="2290763"/>
          <p14:tracePt t="54733" x="9550400" y="2290763"/>
          <p14:tracePt t="54750" x="9601200" y="2290763"/>
          <p14:tracePt t="54766" x="9637713" y="2290763"/>
          <p14:tracePt t="54783" x="9713913" y="2290763"/>
          <p14:tracePt t="54800" x="9852025" y="2314575"/>
          <p14:tracePt t="54816" x="9926638" y="2327275"/>
          <p14:tracePt t="54819" x="9963150" y="2327275"/>
          <p14:tracePt t="54834" x="10039350" y="2352675"/>
          <p14:tracePt t="54850" x="10252075" y="2378075"/>
          <p14:tracePt t="54867" x="10452100" y="2403475"/>
          <p14:tracePt t="54883" x="10502900" y="2403475"/>
          <p14:tracePt t="55002" x="10514013" y="2403475"/>
          <p14:tracePt t="55035" x="10552113" y="2403475"/>
          <p14:tracePt t="55042" x="10590213" y="2403475"/>
          <p14:tracePt t="55050" x="10614025" y="2403475"/>
          <p14:tracePt t="55068" x="10639425" y="2403475"/>
          <p14:tracePt t="55083" x="10652125" y="2414588"/>
          <p14:tracePt t="55100" x="10652125" y="2439988"/>
          <p14:tracePt t="55116" x="10614025" y="2516188"/>
          <p14:tracePt t="55133" x="10426700" y="2565400"/>
          <p14:tracePt t="55150" x="10313988" y="2616200"/>
          <p14:tracePt t="55166" x="10264775" y="2627313"/>
          <p14:tracePt t="55183" x="10252075" y="2627313"/>
          <p14:tracePt t="55291" x="10226675" y="2627313"/>
          <p14:tracePt t="55300" x="10213975" y="2627313"/>
          <p14:tracePt t="55308" x="10177463" y="2652713"/>
          <p14:tracePt t="55319" x="10139363" y="2652713"/>
          <p14:tracePt t="55333" x="10001250" y="2678113"/>
          <p14:tracePt t="55349" x="9863138" y="2678113"/>
          <p14:tracePt t="55367" x="9701213" y="2678113"/>
          <p14:tracePt t="55383" x="9563100" y="2640013"/>
          <p14:tracePt t="55400" x="9388475" y="2616200"/>
          <p14:tracePt t="55416" x="9250363" y="2578100"/>
          <p14:tracePt t="55419" x="9137650" y="2516188"/>
          <p14:tracePt t="55433" x="8874125" y="2490788"/>
          <p14:tracePt t="55450" x="8637588" y="2439988"/>
          <p14:tracePt t="55466" x="8424863" y="2390775"/>
          <p14:tracePt t="55483" x="8312150" y="2365375"/>
          <p14:tracePt t="55500" x="8148638" y="2339975"/>
          <p14:tracePt t="55516" x="7910513" y="2290763"/>
          <p14:tracePt t="55533" x="7610475" y="2201863"/>
          <p14:tracePt t="55550" x="7310438" y="2152650"/>
          <p14:tracePt t="55566" x="7059613" y="2089150"/>
          <p14:tracePt t="55583" x="6821488" y="2065338"/>
          <p14:tracePt t="55600" x="6634163" y="2039938"/>
          <p14:tracePt t="55616" x="6483350" y="2039938"/>
          <p14:tracePt t="55619" x="6446838" y="2039938"/>
          <p14:tracePt t="55633" x="6434138" y="2039938"/>
          <p14:tracePt t="55650" x="6396038" y="2039938"/>
          <p14:tracePt t="55666" x="6370638" y="2039938"/>
          <p14:tracePt t="55683" x="6334125" y="2039938"/>
          <p14:tracePt t="55700" x="6221413" y="2039938"/>
          <p14:tracePt t="55716" x="6096000" y="2039938"/>
          <p14:tracePt t="55733" x="6070600" y="2039938"/>
          <p14:tracePt t="55750" x="6034088" y="2039938"/>
          <p14:tracePt t="55770" x="6021388" y="2039938"/>
          <p14:tracePt t="58124" x="5995988" y="2078038"/>
          <p14:tracePt t="58154" x="5995988" y="2089150"/>
          <p14:tracePt t="58162" x="5995988" y="2114550"/>
          <p14:tracePt t="58170" x="6034088" y="2139950"/>
          <p14:tracePt t="58183" x="6134100" y="2190750"/>
          <p14:tracePt t="58199" x="6383338" y="2278063"/>
          <p14:tracePt t="58216" x="6584950" y="2327275"/>
          <p14:tracePt t="58233" x="6696075" y="2352675"/>
          <p14:tracePt t="58236" x="6734175" y="2365375"/>
          <p14:tracePt t="58250" x="6772275" y="2390775"/>
          <p14:tracePt t="58266" x="6859588" y="2403475"/>
          <p14:tracePt t="58283" x="7010400" y="2414588"/>
          <p14:tracePt t="58299" x="7259638" y="2465388"/>
          <p14:tracePt t="58316" x="7535863" y="2490788"/>
          <p14:tracePt t="58333" x="7673975" y="2490788"/>
          <p14:tracePt t="58349" x="7723188" y="2490788"/>
          <p14:tracePt t="58366" x="7773988" y="2490788"/>
          <p14:tracePt t="58382" x="7823200" y="2490788"/>
          <p14:tracePt t="58399" x="7923213" y="2490788"/>
          <p14:tracePt t="58416" x="8123238" y="2490788"/>
          <p14:tracePt t="58433" x="8361363" y="2490788"/>
          <p14:tracePt t="58436" x="8399463" y="2490788"/>
          <p14:tracePt t="58449" x="8435975" y="2490788"/>
          <p14:tracePt t="58490" x="8448675" y="2490788"/>
          <p14:tracePt t="58498" x="8474075" y="2490788"/>
          <p14:tracePt t="58506" x="8486775" y="2490788"/>
          <p14:tracePt t="58554" x="8499475" y="2490788"/>
          <p14:tracePt t="58562" x="8512175" y="2490788"/>
          <p14:tracePt t="58578" x="8537575" y="2490788"/>
          <p14:tracePt t="58586" x="8561388" y="2490788"/>
          <p14:tracePt t="58599" x="8586788" y="2490788"/>
          <p14:tracePt t="58616" x="8661400" y="2478088"/>
          <p14:tracePt t="58633" x="8737600" y="2478088"/>
          <p14:tracePt t="58635" x="8774113" y="2465388"/>
          <p14:tracePt t="58649" x="8912225" y="2465388"/>
          <p14:tracePt t="58666" x="9112250" y="2465388"/>
          <p14:tracePt t="58682" x="9450388" y="2465388"/>
          <p14:tracePt t="58699" x="9852025" y="2465388"/>
          <p14:tracePt t="58716" x="10126663" y="2503488"/>
          <p14:tracePt t="58733" x="10139363" y="2503488"/>
          <p14:tracePt t="58754" x="10152063" y="2516188"/>
          <p14:tracePt t="58766" x="10152063" y="2540000"/>
          <p14:tracePt t="58782" x="9952038" y="2603500"/>
          <p14:tracePt t="58799" x="9739313" y="2652713"/>
          <p14:tracePt t="58816" x="9437688" y="2652713"/>
          <p14:tracePt t="58833" x="9199563" y="2590800"/>
          <p14:tracePt t="58835" x="9137650" y="2552700"/>
          <p14:tracePt t="58850" x="9050338" y="2490788"/>
          <p14:tracePt t="58866" x="9024938" y="2452688"/>
          <p14:tracePt t="58882" x="9024938" y="2403475"/>
          <p14:tracePt t="58899" x="9024938" y="2365375"/>
          <p14:tracePt t="58916" x="9088438" y="2314575"/>
          <p14:tracePt t="58933" x="9188450" y="2314575"/>
          <p14:tracePt t="58949" x="9237663" y="2314575"/>
          <p14:tracePt t="58966" x="9263063" y="2327275"/>
          <p14:tracePt t="58983" x="9263063" y="2378075"/>
          <p14:tracePt t="58999" x="9263063" y="2403475"/>
          <p14:tracePt t="59015" x="9237663" y="2439988"/>
          <p14:tracePt t="59032" x="9188450" y="2465388"/>
          <p14:tracePt t="59035" x="9175750" y="2465388"/>
          <p14:tracePt t="59049" x="9150350" y="2465388"/>
          <p14:tracePt t="59074" x="9150350" y="2452688"/>
          <p14:tracePt t="59082" x="9150350" y="2439988"/>
          <p14:tracePt t="59099" x="9150350" y="2352675"/>
          <p14:tracePt t="59116" x="9199563" y="2327275"/>
          <p14:tracePt t="59133" x="9275763" y="2290763"/>
          <p14:tracePt t="59149" x="9312275" y="2265363"/>
          <p14:tracePt t="59166" x="9324975" y="2265363"/>
          <p14:tracePt t="59210" x="9337675" y="2290763"/>
          <p14:tracePt t="59219" x="9301163" y="2339975"/>
          <p14:tracePt t="59226" x="9188450" y="2390775"/>
          <p14:tracePt t="59234" x="9012238" y="2452688"/>
          <p14:tracePt t="59249" x="8874125" y="2478088"/>
          <p14:tracePt t="59252" x="8712200" y="2478088"/>
          <p14:tracePt t="59266" x="8312150" y="2478088"/>
          <p14:tracePt t="59282" x="7986713" y="2427288"/>
          <p14:tracePt t="59299" x="7797800" y="2303463"/>
          <p14:tracePt t="59316" x="7610475" y="2201863"/>
          <p14:tracePt t="59332" x="7510463" y="2114550"/>
          <p14:tracePt t="59349" x="7485063" y="2065338"/>
          <p14:tracePt t="59366" x="7485063" y="2052638"/>
          <p14:tracePt t="59382" x="7485063" y="2027238"/>
          <p14:tracePt t="59399" x="7523163" y="1978025"/>
          <p14:tracePt t="59416" x="7623175" y="1978025"/>
          <p14:tracePt t="59432" x="7797800" y="1952625"/>
          <p14:tracePt t="59435" x="7835900" y="1952625"/>
          <p14:tracePt t="59449" x="7848600" y="1952625"/>
          <p14:tracePt t="59466" x="7861300" y="1965325"/>
          <p14:tracePt t="59482" x="7748588" y="2052638"/>
          <p14:tracePt t="59499" x="7635875" y="2089150"/>
          <p14:tracePt t="59516" x="7572375" y="2114550"/>
          <p14:tracePt t="59532" x="7561263" y="2114550"/>
          <p14:tracePt t="59554" x="7535863" y="2114550"/>
          <p14:tracePt t="59566" x="7497763" y="2114550"/>
          <p14:tracePt t="59582" x="7423150" y="2139950"/>
          <p14:tracePt t="59599" x="7372350" y="2139950"/>
          <p14:tracePt t="59616" x="7359650" y="2139950"/>
          <p14:tracePt t="59642" x="7397750" y="2139950"/>
          <p14:tracePt t="59650" x="7423150" y="2127250"/>
          <p14:tracePt t="59666" x="7497763" y="2127250"/>
          <p14:tracePt t="59683" x="7510463" y="2127250"/>
          <p14:tracePt t="59699" x="7523163" y="2127250"/>
          <p14:tracePt t="59715" x="7597775" y="2201863"/>
          <p14:tracePt t="59732" x="7785100" y="2327275"/>
          <p14:tracePt t="59749" x="8110538" y="2427288"/>
          <p14:tracePt t="59766" x="8286750" y="2452688"/>
          <p14:tracePt t="59782" x="8299450" y="2452688"/>
          <p14:tracePt t="59818" x="8312150" y="2452688"/>
          <p14:tracePt t="59835" x="8312150" y="2414588"/>
          <p14:tracePt t="59842" x="8286750" y="2378075"/>
          <p14:tracePt t="59850" x="8248650" y="2378075"/>
          <p14:tracePt t="59866" x="8048625" y="2327275"/>
          <p14:tracePt t="59883" x="7673975" y="2278063"/>
          <p14:tracePt t="59899" x="7435850" y="2278063"/>
          <p14:tracePt t="59916" x="7372350" y="2278063"/>
          <p14:tracePt t="59938" x="7359650" y="2290763"/>
          <p14:tracePt t="59954" x="7359650" y="2327275"/>
          <p14:tracePt t="59966" x="7385050" y="2339975"/>
          <p14:tracePt t="59982" x="7459663" y="2378075"/>
          <p14:tracePt t="59999" x="7597775" y="2403475"/>
          <p14:tracePt t="60015" x="7897813" y="2403475"/>
          <p14:tracePt t="60032" x="8123238" y="2403475"/>
          <p14:tracePt t="60036" x="8161338" y="2403475"/>
          <p14:tracePt t="60049" x="8186738" y="2403475"/>
          <p14:tracePt t="60108" x="8174038" y="2403475"/>
          <p14:tracePt t="60116" x="8148638" y="2403475"/>
          <p14:tracePt t="60125" x="8148638" y="2414588"/>
          <p14:tracePt t="60146" x="8123238" y="2427288"/>
          <p14:tracePt t="60226" x="8110538" y="2452688"/>
          <p14:tracePt t="60236" x="8099425" y="2452688"/>
          <p14:tracePt t="60249" x="8074025" y="2465388"/>
          <p14:tracePt t="60348" x="8061325" y="2465388"/>
          <p14:tracePt t="60357" x="8048625" y="2465388"/>
          <p14:tracePt t="60368" x="8010525" y="2465388"/>
          <p14:tracePt t="60382" x="7935913" y="2465388"/>
          <p14:tracePt t="60399" x="7874000" y="2465388"/>
          <p14:tracePt t="60415" x="7848600" y="2465388"/>
          <p14:tracePt t="60433" x="7823200" y="2465388"/>
          <p14:tracePt t="60458" x="7810500" y="2465388"/>
          <p14:tracePt t="60482" x="7797800" y="2465388"/>
          <p14:tracePt t="60490" x="7785100" y="2465388"/>
          <p14:tracePt t="60499" x="7761288" y="2465388"/>
          <p14:tracePt t="60554" x="7761288" y="2452688"/>
          <p14:tracePt t="60570" x="7761288" y="2439988"/>
          <p14:tracePt t="60578" x="7748588" y="2427288"/>
          <p14:tracePt t="60594" x="7748588" y="2414588"/>
          <p14:tracePt t="60610" x="7748588" y="2390775"/>
          <p14:tracePt t="60635" x="7723188" y="2378075"/>
          <p14:tracePt t="60681" x="7723188" y="2365375"/>
          <p14:tracePt t="61005" x="7723188" y="2352675"/>
          <p14:tracePt t="61014" x="7697788" y="2352675"/>
          <p14:tracePt t="61027" x="7685088" y="2339975"/>
          <p14:tracePt t="61034" x="7673975" y="2339975"/>
          <p14:tracePt t="61049" x="7673975" y="2327275"/>
          <p14:tracePt t="61067" x="7673975" y="2314575"/>
          <p14:tracePt t="61082" x="7648575" y="2303463"/>
          <p14:tracePt t="61099" x="7648575" y="2290763"/>
          <p14:tracePt t="61115" x="7648575" y="2239963"/>
          <p14:tracePt t="61194" x="7623175" y="2239963"/>
          <p14:tracePt t="61202" x="7610475" y="2239963"/>
          <p14:tracePt t="61219" x="7597775" y="2239963"/>
          <p14:tracePt t="61226" x="7585075" y="2239963"/>
          <p14:tracePt t="61235" x="7572375" y="2252663"/>
          <p14:tracePt t="61249" x="7572375" y="2265363"/>
          <p14:tracePt t="61251" x="7572375" y="2278063"/>
          <p14:tracePt t="61265" x="7572375" y="2303463"/>
          <p14:tracePt t="61290" x="7597775" y="2303463"/>
          <p14:tracePt t="61299" x="7661275" y="2303463"/>
          <p14:tracePt t="61315" x="7710488" y="2303463"/>
          <p14:tracePt t="61332" x="7735888" y="2303463"/>
          <p14:tracePt t="61354" x="7748588" y="2303463"/>
          <p14:tracePt t="61409" x="7723188" y="2303463"/>
          <p14:tracePt t="61419" x="7685088" y="2303463"/>
          <p14:tracePt t="61426" x="7623175" y="2303463"/>
          <p14:tracePt t="61435" x="7585075" y="2303463"/>
          <p14:tracePt t="61449" x="7548563" y="2303463"/>
          <p14:tracePt t="61451" x="7510463" y="2303463"/>
          <p14:tracePt t="61465" x="7497763" y="2314575"/>
          <p14:tracePt t="61482" x="7472363" y="2327275"/>
          <p14:tracePt t="61506" x="7472363" y="2352675"/>
          <p14:tracePt t="61634" x="7485063" y="2352675"/>
          <p14:tracePt t="61650" x="7497763" y="2352675"/>
          <p14:tracePt t="61658" x="7510463" y="2327275"/>
          <p14:tracePt t="61665" x="7535863" y="2327275"/>
          <p14:tracePt t="61682" x="7585075" y="2314575"/>
          <p14:tracePt t="61699" x="7635875" y="2278063"/>
          <p14:tracePt t="61842" x="7661275" y="2327275"/>
          <p14:tracePt t="61850" x="7661275" y="2365375"/>
          <p14:tracePt t="61858" x="7661275" y="2427288"/>
          <p14:tracePt t="61865" x="7661275" y="2465388"/>
          <p14:tracePt t="61882" x="7661275" y="2516188"/>
          <p14:tracePt t="61899" x="7661275" y="2552700"/>
          <p14:tracePt t="61915" x="7661275" y="2578100"/>
          <p14:tracePt t="61932" x="7648575" y="2578100"/>
          <p14:tracePt t="61949" x="7610475" y="2590800"/>
          <p14:tracePt t="61966" x="7561263" y="2590800"/>
          <p14:tracePt t="61982" x="7523163" y="2590800"/>
          <p14:tracePt t="62042" x="7510463" y="2590800"/>
          <p14:tracePt t="62082" x="7510463" y="2578100"/>
          <p14:tracePt t="62090" x="7523163" y="2578100"/>
          <p14:tracePt t="62098" x="7548563" y="2565400"/>
          <p14:tracePt t="62115" x="7561263" y="2565400"/>
          <p14:tracePt t="62258" x="7585075" y="2540000"/>
          <p14:tracePt t="62357" x="7585075" y="2516188"/>
          <p14:tracePt t="62374" x="7585075" y="2503488"/>
          <p14:tracePt t="62380" x="7585075" y="2490788"/>
          <p14:tracePt t="62386" x="7585075" y="2465388"/>
          <p14:tracePt t="62418" x="7585075" y="2452688"/>
          <p14:tracePt t="62540" x="7585075" y="2439988"/>
          <p14:tracePt t="62549" x="7585075" y="2427288"/>
          <p14:tracePt t="62594" x="7585075" y="2414588"/>
          <p14:tracePt t="62666" x="7561263" y="2414588"/>
          <p14:tracePt t="62674" x="7548563" y="2414588"/>
          <p14:tracePt t="62682" x="7510463" y="2414588"/>
          <p14:tracePt t="62698" x="7459663" y="2414588"/>
          <p14:tracePt t="62715" x="7448550" y="2452688"/>
          <p14:tracePt t="62732" x="7448550" y="2490788"/>
          <p14:tracePt t="62754" x="7448550" y="2503488"/>
          <p14:tracePt t="62786" x="7485063" y="2503488"/>
          <p14:tracePt t="62794" x="7523163" y="2503488"/>
          <p14:tracePt t="62802" x="7585075" y="2503488"/>
          <p14:tracePt t="62815" x="7623175" y="2503488"/>
          <p14:tracePt t="62832" x="7685088" y="2503488"/>
          <p14:tracePt t="63030" x="7697788" y="2503488"/>
          <p14:tracePt t="63038" x="7723188" y="2503488"/>
          <p14:tracePt t="63131" x="7723188" y="2490788"/>
          <p14:tracePt t="63139" x="7710488" y="2490788"/>
          <p14:tracePt t="63151" x="7697788" y="2490788"/>
          <p14:tracePt t="63165" x="7673975" y="2503488"/>
          <p14:tracePt t="63182" x="7673975" y="2516188"/>
          <p14:tracePt t="63198" x="7673975" y="2552700"/>
          <p14:tracePt t="63215" x="7673975" y="2578100"/>
          <p14:tracePt t="63232" x="7673975" y="2616200"/>
          <p14:tracePt t="63251" x="7673975" y="2627313"/>
          <p14:tracePt t="63365" x="7648575" y="2652713"/>
          <p14:tracePt t="63376" x="7623175" y="2652713"/>
          <p14:tracePt t="63388" x="7572375" y="2665413"/>
          <p14:tracePt t="63392" x="7548563" y="2678113"/>
          <p14:tracePt t="63399" x="7535863" y="2678113"/>
          <p14:tracePt t="63415" x="7523163" y="2678113"/>
          <p14:tracePt t="63677" x="7510463" y="2665413"/>
          <p14:tracePt t="63693" x="7510463" y="2640013"/>
          <p14:tracePt t="63707" x="7510463" y="2627313"/>
          <p14:tracePt t="63812" x="7510463" y="2603500"/>
          <p14:tracePt t="63842" x="7535863" y="2590800"/>
          <p14:tracePt t="63874" x="7535863" y="2578100"/>
          <p14:tracePt t="64044" x="7535863" y="2565400"/>
          <p14:tracePt t="64058" x="7535863" y="2540000"/>
          <p14:tracePt t="64090" x="7535863" y="2527300"/>
          <p14:tracePt t="64098" x="7535863" y="2516188"/>
          <p14:tracePt t="64114" x="7535863" y="2503488"/>
          <p14:tracePt t="64122" x="7535863" y="2490788"/>
          <p14:tracePt t="64138" x="7548563" y="2478088"/>
          <p14:tracePt t="64148" x="7548563" y="2465388"/>
          <p14:tracePt t="64194" x="7548563" y="2452688"/>
          <p14:tracePt t="64217" x="7548563" y="2439988"/>
          <p14:tracePt t="64242" x="7548563" y="2414588"/>
          <p14:tracePt t="64251" x="7561263" y="2403475"/>
          <p14:tracePt t="64282" x="7561263" y="2390775"/>
          <p14:tracePt t="64506" x="7561263" y="2365375"/>
          <p14:tracePt t="64530" x="7561263" y="2352675"/>
          <p14:tracePt t="64554" x="7561263" y="2339975"/>
          <p14:tracePt t="64586" x="7561263" y="2327275"/>
          <p14:tracePt t="65173" x="7561263" y="2314575"/>
          <p14:tracePt t="65236" x="7548563" y="2314575"/>
          <p14:tracePt t="65246" x="7523163" y="2327275"/>
          <p14:tracePt t="65257" x="7510463" y="2352675"/>
          <p14:tracePt t="65266" x="7497763" y="2365375"/>
          <p14:tracePt t="65281" x="7497763" y="2403475"/>
          <p14:tracePt t="65298" x="7497763" y="2439988"/>
          <p14:tracePt t="65314" x="7510463" y="2478088"/>
          <p14:tracePt t="65331" x="7561263" y="2503488"/>
          <p14:tracePt t="65348" x="7597775" y="2503488"/>
          <p14:tracePt t="65365" x="7610475" y="2503488"/>
          <p14:tracePt t="65381" x="7623175" y="2503488"/>
          <p14:tracePt t="65401" x="7648575" y="2503488"/>
          <p14:tracePt t="65418" x="7648575" y="2490788"/>
          <p14:tracePt t="65431" x="7648575" y="2465388"/>
          <p14:tracePt t="65448" x="7648575" y="2452688"/>
          <p14:tracePt t="65465" x="7635875" y="2439988"/>
          <p14:tracePt t="65468" x="7623175" y="2439988"/>
          <p14:tracePt t="65481" x="7585075" y="2439988"/>
          <p14:tracePt t="65498" x="7561263" y="2439988"/>
          <p14:tracePt t="65538" x="7548563" y="2465388"/>
          <p14:tracePt t="65546" x="7561263" y="2465388"/>
          <p14:tracePt t="65554" x="7572375" y="2465388"/>
          <p14:tracePt t="65564" x="7610475" y="2465388"/>
          <p14:tracePt t="65581" x="7635875" y="2465388"/>
          <p14:tracePt t="65610" x="7661275" y="2465388"/>
          <p14:tracePt t="65618" x="7661275" y="2452688"/>
          <p14:tracePt t="65631" x="7661275" y="2439988"/>
          <p14:tracePt t="65648" x="7661275" y="2390775"/>
          <p14:tracePt t="65665" x="7661275" y="2339975"/>
          <p14:tracePt t="65667" x="7661275" y="2314575"/>
          <p14:tracePt t="65681" x="7661275" y="2265363"/>
          <p14:tracePt t="65698" x="7685088" y="2214563"/>
          <p14:tracePt t="65714" x="7773988" y="2152650"/>
          <p14:tracePt t="65731" x="7886700" y="2127250"/>
          <p14:tracePt t="65747" x="7910513" y="2127250"/>
          <p14:tracePt t="65764" x="7935913" y="2127250"/>
          <p14:tracePt t="65781" x="7961313" y="2127250"/>
          <p14:tracePt t="65798" x="8086725" y="2127250"/>
          <p14:tracePt t="65814" x="8361363" y="2127250"/>
          <p14:tracePt t="65831" x="8724900" y="2201863"/>
          <p14:tracePt t="65848" x="9050338" y="2239963"/>
          <p14:tracePt t="65865" x="9312275" y="2290763"/>
          <p14:tracePt t="65867" x="9463088" y="2290763"/>
          <p14:tracePt t="65881" x="9688513" y="2314575"/>
          <p14:tracePt t="65898" x="9763125" y="2339975"/>
          <p14:tracePt t="65914" x="9801225" y="2339975"/>
          <p14:tracePt t="65962" x="9813925" y="2339975"/>
          <p14:tracePt t="65978" x="9875838" y="2339975"/>
          <p14:tracePt t="65985" x="9913938" y="2339975"/>
          <p14:tracePt t="65998" x="9952038" y="2339975"/>
          <p14:tracePt t="66014" x="10088563" y="2339975"/>
          <p14:tracePt t="66031" x="10226675" y="2339975"/>
          <p14:tracePt t="66048" x="10288588" y="2339975"/>
          <p14:tracePt t="66082" x="10288588" y="2327275"/>
          <p14:tracePt t="66090" x="10288588" y="2290763"/>
          <p14:tracePt t="66098" x="10288588" y="2278063"/>
          <p14:tracePt t="66115" x="10252075" y="2239963"/>
          <p14:tracePt t="66131" x="10052050" y="2239963"/>
          <p14:tracePt t="66148" x="9875838" y="2239963"/>
          <p14:tracePt t="66164" x="9750425" y="2239963"/>
          <p14:tracePt t="66181" x="9675813" y="2239963"/>
          <p14:tracePt t="66198" x="9663113" y="2303463"/>
          <p14:tracePt t="66214" x="9663113" y="2339975"/>
          <p14:tracePt t="66231" x="9726613" y="2378075"/>
          <p14:tracePt t="66248" x="9901238" y="2403475"/>
          <p14:tracePt t="66264" x="10064750" y="2427288"/>
          <p14:tracePt t="66267" x="10101263" y="2427288"/>
          <p14:tracePt t="66282" x="10126663" y="2427288"/>
          <p14:tracePt t="66298" x="10126663" y="2403475"/>
          <p14:tracePt t="66315" x="10113963" y="2352675"/>
          <p14:tracePt t="66331" x="10039350" y="2314575"/>
          <p14:tracePt t="66348" x="9875838" y="2290763"/>
          <p14:tracePt t="66364" x="9739313" y="2290763"/>
          <p14:tracePt t="66381" x="9650413" y="2303463"/>
          <p14:tracePt t="66398" x="9650413" y="2314575"/>
          <p14:tracePt t="66415" x="9650413" y="2352675"/>
          <p14:tracePt t="66431" x="9650413" y="2365375"/>
          <p14:tracePt t="66448" x="9663113" y="2390775"/>
          <p14:tracePt t="66464" x="9713913" y="2390775"/>
          <p14:tracePt t="66467" x="9739313" y="2390775"/>
          <p14:tracePt t="66481" x="9775825" y="2390775"/>
          <p14:tracePt t="66498" x="9788525" y="2390775"/>
          <p14:tracePt t="66725" x="9801225" y="2390775"/>
          <p14:tracePt t="66729" x="9826625" y="2390775"/>
          <p14:tracePt t="66737" x="9852025" y="2390775"/>
          <p14:tracePt t="66748" x="9875838" y="2365375"/>
          <p14:tracePt t="66764" x="9913938" y="2339975"/>
          <p14:tracePt t="66781" x="9926638" y="2339975"/>
          <p14:tracePt t="66868" x="9939338" y="2352675"/>
          <p14:tracePt t="66875" x="9926638" y="2352675"/>
          <p14:tracePt t="66890" x="9901238" y="2378075"/>
          <p14:tracePt t="66978" x="9926638" y="2378075"/>
          <p14:tracePt t="66986" x="9952038" y="2378075"/>
          <p14:tracePt t="66998" x="9963150" y="2378075"/>
          <p14:tracePt t="67026" x="9988550" y="2365375"/>
          <p14:tracePt t="67035" x="10001250" y="2352675"/>
          <p14:tracePt t="67051" x="9975850" y="2352675"/>
          <p14:tracePt t="67064" x="9939338" y="2352675"/>
          <p14:tracePt t="67067" x="9901238" y="2365375"/>
          <p14:tracePt t="67081" x="9888538" y="2365375"/>
          <p14:tracePt t="67084" x="9839325" y="2378075"/>
          <p14:tracePt t="67098" x="9813925" y="2378075"/>
          <p14:tracePt t="67130" x="9801225" y="2352675"/>
          <p14:tracePt t="67138" x="9801225" y="2327275"/>
          <p14:tracePt t="67148" x="9801225" y="2303463"/>
          <p14:tracePt t="67164" x="9852025" y="2278063"/>
          <p14:tracePt t="67181" x="9939338" y="2265363"/>
          <p14:tracePt t="67197" x="9952038" y="2265363"/>
          <p14:tracePt t="67234" x="9926638" y="2265363"/>
          <p14:tracePt t="67242" x="9863138" y="2265363"/>
          <p14:tracePt t="67251" x="9788525" y="2290763"/>
          <p14:tracePt t="67264" x="9750425" y="2290763"/>
          <p14:tracePt t="67372" x="9739313" y="2290763"/>
          <p14:tracePt t="67381" x="9701213" y="2290763"/>
          <p14:tracePt t="67389" x="9588500" y="2265363"/>
          <p14:tracePt t="67397" x="9450388" y="2239963"/>
          <p14:tracePt t="67414" x="9224963" y="2214563"/>
          <p14:tracePt t="67431" x="9112250" y="2190750"/>
          <p14:tracePt t="67448" x="9099550" y="2190750"/>
          <p14:tracePt t="67464" x="9075738" y="2190750"/>
          <p14:tracePt t="67514" x="9063038" y="2190750"/>
          <p14:tracePt t="67546" x="9050338" y="2190750"/>
          <p14:tracePt t="67554" x="9050338" y="2201863"/>
          <p14:tracePt t="67564" x="9050338" y="2227263"/>
          <p14:tracePt t="67581" x="8999538" y="2278063"/>
          <p14:tracePt t="67597" x="8986838" y="2303463"/>
          <p14:tracePt t="67614" x="8986838" y="2327275"/>
          <p14:tracePt t="67690" x="8975725" y="2327275"/>
          <p14:tracePt t="67706" x="8963025" y="2327275"/>
          <p14:tracePt t="67782" x="8950325" y="2327275"/>
          <p14:tracePt t="68947" x="8924925" y="2327275"/>
          <p14:tracePt t="68970" x="8899525" y="2339975"/>
          <p14:tracePt t="69138" x="8899525" y="2352675"/>
          <p14:tracePt t="69322" x="8886825" y="2352675"/>
          <p14:tracePt t="69330" x="8863013" y="2352675"/>
          <p14:tracePt t="69370" x="8850313" y="2352675"/>
          <p14:tracePt t="70069" x="8824913" y="2352675"/>
          <p14:tracePt t="70079" x="8786813" y="2352675"/>
          <p14:tracePt t="70087" x="8699500" y="2352675"/>
          <p14:tracePt t="70097" x="8424863" y="2252663"/>
          <p14:tracePt t="70114" x="8048625" y="2139950"/>
          <p14:tracePt t="70131" x="7735888" y="2052638"/>
          <p14:tracePt t="70147" x="7523163" y="2014538"/>
          <p14:tracePt t="70164" x="7485063" y="2014538"/>
          <p14:tracePt t="70180" x="7472363" y="2014538"/>
          <p14:tracePt t="70250" x="7535863" y="2014538"/>
          <p14:tracePt t="70258" x="7610475" y="2014538"/>
          <p14:tracePt t="70267" x="7661275" y="2001838"/>
          <p14:tracePt t="70280" x="7723188" y="1978025"/>
          <p14:tracePt t="70283" x="7773988" y="1965325"/>
          <p14:tracePt t="70297" x="7785100" y="1952625"/>
          <p14:tracePt t="70346" x="7761288" y="1952625"/>
          <p14:tracePt t="70354" x="7723188" y="1952625"/>
          <p14:tracePt t="70364" x="7685088" y="1952625"/>
          <p14:tracePt t="70381" x="7635875" y="1965325"/>
          <p14:tracePt t="70397" x="7585075" y="1989138"/>
          <p14:tracePt t="70414" x="7535863" y="2001838"/>
          <p14:tracePt t="70430" x="7459663" y="2039938"/>
          <p14:tracePt t="70447" x="7435850" y="2078038"/>
          <p14:tracePt t="70464" x="7435850" y="2089150"/>
          <p14:tracePt t="70480" x="7497763" y="2165350"/>
          <p14:tracePt t="70483" x="7623175" y="2201863"/>
          <p14:tracePt t="70497" x="7761288" y="2265363"/>
          <p14:tracePt t="70500" x="7910513" y="2327275"/>
          <p14:tracePt t="70514" x="8186738" y="2403475"/>
          <p14:tracePt t="70530" x="8286750" y="2452688"/>
          <p14:tracePt t="70578" x="8223250" y="2452688"/>
          <p14:tracePt t="70586" x="8174038" y="2452688"/>
          <p14:tracePt t="70597" x="8110538" y="2452688"/>
          <p14:tracePt t="70613" x="7935913" y="2452688"/>
          <p14:tracePt t="70630" x="7861300" y="2439988"/>
          <p14:tracePt t="70647" x="7848600" y="2439988"/>
          <p14:tracePt t="70667" x="7835900" y="2439988"/>
          <p14:tracePt t="70699" x="7835900" y="2414588"/>
          <p14:tracePt t="70821" x="7823200" y="2403475"/>
          <p14:tracePt t="70830" x="7823200" y="2390775"/>
          <p14:tracePt t="70842" x="7835900" y="2378075"/>
          <p14:tracePt t="70851" x="7835900" y="2352675"/>
          <p14:tracePt t="70863" x="7848600" y="2339975"/>
          <p14:tracePt t="70890" x="7861300" y="2327275"/>
          <p14:tracePt t="70906" x="7861300" y="2290763"/>
          <p14:tracePt t="70914" x="7861300" y="2265363"/>
          <p14:tracePt t="70930" x="7874000" y="2201863"/>
          <p14:tracePt t="70946" x="7886700" y="2139950"/>
          <p14:tracePt t="70964" x="7910513" y="2039938"/>
          <p14:tracePt t="70980" x="7910513" y="1914525"/>
          <p14:tracePt t="70997" x="7935913" y="1727200"/>
          <p14:tracePt t="71013" x="7935913" y="1501775"/>
          <p14:tracePt t="71030" x="7935913" y="1276350"/>
          <p14:tracePt t="71047" x="7886700" y="1063625"/>
          <p14:tracePt t="71063" x="7761288" y="876300"/>
          <p14:tracePt t="71080" x="7648575" y="738188"/>
          <p14:tracePt t="71098" x="7610475" y="625475"/>
          <p14:tracePt t="71114" x="7610475" y="563563"/>
          <p14:tracePt t="72650" x="6772275" y="588963"/>
          <p14:tracePt t="72658" x="6684963" y="725488"/>
          <p14:tracePt t="72667" x="6634163" y="901700"/>
          <p14:tracePt t="72680" x="6596063" y="1125538"/>
          <p14:tracePt t="72697" x="6559550" y="1514475"/>
          <p14:tracePt t="72699" x="6559550" y="1652588"/>
          <p14:tracePt t="72713" x="6746875" y="1901825"/>
          <p14:tracePt t="72730" x="7046913" y="2052638"/>
          <p14:tracePt t="72746" x="7348538" y="2114550"/>
          <p14:tracePt t="72763" x="7597775" y="2139950"/>
          <p14:tracePt t="72780" x="7673975" y="2139950"/>
          <p14:tracePt t="72826" x="7635875" y="2139950"/>
          <p14:tracePt t="72834" x="7535863" y="2127250"/>
          <p14:tracePt t="72842" x="7423150" y="2101850"/>
          <p14:tracePt t="72851" x="7297738" y="2101850"/>
          <p14:tracePt t="72863" x="7185025" y="2078038"/>
          <p14:tracePt t="72880" x="7085013" y="2052638"/>
          <p14:tracePt t="72897" x="7059613" y="2052638"/>
          <p14:tracePt t="72930" x="7059613" y="2039938"/>
          <p14:tracePt t="72938" x="7085013" y="2027238"/>
          <p14:tracePt t="72946" x="7134225" y="2014538"/>
          <p14:tracePt t="72963" x="7210425" y="2001838"/>
          <p14:tracePt t="72980" x="7259638" y="1978025"/>
          <p14:tracePt t="73101" x="7272338" y="1978025"/>
          <p14:tracePt t="73116" x="7272338" y="1952625"/>
          <p14:tracePt t="73541" x="7272338" y="1914525"/>
          <p14:tracePt t="73571" x="7285038" y="1889125"/>
          <p14:tracePt t="73602" x="7310438" y="1865313"/>
          <p14:tracePt t="73618" x="7310438" y="1839913"/>
          <p14:tracePt t="73626" x="7348538" y="1827213"/>
          <p14:tracePt t="73634" x="7359650" y="1801813"/>
          <p14:tracePt t="73650" x="7397750" y="1765300"/>
          <p14:tracePt t="73663" x="7423150" y="1739900"/>
          <p14:tracePt t="73680" x="7435850" y="1727200"/>
          <p14:tracePt t="73696" x="7435850" y="1714500"/>
          <p14:tracePt t="73699" x="7448550" y="1689100"/>
          <p14:tracePt t="73754" x="7423150" y="1689100"/>
          <p14:tracePt t="73762" x="7410450" y="1689100"/>
          <p14:tracePt t="73770" x="7397750" y="1689100"/>
          <p14:tracePt t="73779" x="7359650" y="1689100"/>
          <p14:tracePt t="73796" x="7297738" y="1689100"/>
          <p14:tracePt t="73813" x="7223125" y="1689100"/>
          <p14:tracePt t="73830" x="7146925" y="1689100"/>
          <p14:tracePt t="73846" x="7097713" y="1714500"/>
          <p14:tracePt t="73863" x="7010400" y="1801813"/>
          <p14:tracePt t="73880" x="6946900" y="1901825"/>
          <p14:tracePt t="73896" x="6921500" y="2014538"/>
          <p14:tracePt t="73899" x="6921500" y="2052638"/>
          <p14:tracePt t="73913" x="6921500" y="2139950"/>
          <p14:tracePt t="73930" x="6959600" y="2201863"/>
          <p14:tracePt t="73946" x="6972300" y="2227263"/>
          <p14:tracePt t="73963" x="6985000" y="2239963"/>
          <p14:tracePt t="74125" x="6997700" y="2252663"/>
          <p14:tracePt t="79365" x="6985000" y="2239963"/>
          <p14:tracePt t="79373" x="6985000" y="2227263"/>
          <p14:tracePt t="79382" x="6985000" y="2201863"/>
          <p14:tracePt t="79395" x="6985000" y="2152650"/>
          <p14:tracePt t="79412" x="7010400" y="2089150"/>
          <p14:tracePt t="79429" x="7021513" y="2078038"/>
          <p14:tracePt t="79445" x="7034213" y="2052638"/>
          <p14:tracePt t="79462" x="7046913" y="2039938"/>
          <p14:tracePt t="79810" x="7085013" y="2001838"/>
          <p14:tracePt t="79818" x="7097713" y="1989138"/>
          <p14:tracePt t="79828" x="7123113" y="1965325"/>
          <p14:tracePt t="79845" x="7197725" y="1965325"/>
          <p14:tracePt t="79862" x="7297738" y="1965325"/>
          <p14:tracePt t="79878" x="7385050" y="1965325"/>
          <p14:tracePt t="79895" x="7410450" y="1965325"/>
          <p14:tracePt t="79912" x="7423150" y="2052638"/>
          <p14:tracePt t="79928" x="7272338" y="2152650"/>
          <p14:tracePt t="79931" x="7134225" y="2201863"/>
          <p14:tracePt t="79946" x="6897688" y="2252663"/>
          <p14:tracePt t="79962" x="6659563" y="2314575"/>
          <p14:tracePt t="79979" x="6421438" y="2265363"/>
          <p14:tracePt t="79995" x="6283325" y="2190750"/>
          <p14:tracePt t="80012" x="6183313" y="2101850"/>
          <p14:tracePt t="80029" x="6096000" y="2039938"/>
          <p14:tracePt t="80045" x="6045200" y="1989138"/>
          <p14:tracePt t="80062" x="6045200" y="1939925"/>
          <p14:tracePt t="80079" x="6221413" y="1901825"/>
          <p14:tracePt t="80095" x="6559550" y="1876425"/>
          <p14:tracePt t="80112" x="7172325" y="1876425"/>
          <p14:tracePt t="80128" x="7999413" y="2039938"/>
          <p14:tracePt t="80131" x="8399463" y="2127250"/>
          <p14:tracePt t="80145" x="8975725" y="2252663"/>
          <p14:tracePt t="80162" x="9150350" y="2352675"/>
          <p14:tracePt t="80178" x="9175750" y="2403475"/>
          <p14:tracePt t="80195" x="9037638" y="2478088"/>
          <p14:tracePt t="80212" x="8824913" y="2503488"/>
          <p14:tracePt t="80228" x="8524875" y="2427288"/>
          <p14:tracePt t="80245" x="8161338" y="2303463"/>
          <p14:tracePt t="80262" x="7523163" y="2152650"/>
          <p14:tracePt t="80278" x="6834188" y="2027238"/>
          <p14:tracePt t="80295" x="6359525" y="1965325"/>
          <p14:tracePt t="80312" x="6234113" y="1965325"/>
          <p14:tracePt t="80328" x="6221413" y="1965325"/>
          <p14:tracePt t="80331" x="6221413" y="1978025"/>
          <p14:tracePt t="80345" x="6270625" y="2027238"/>
          <p14:tracePt t="80348" x="6383338" y="2078038"/>
          <p14:tracePt t="80362" x="6797675" y="2178050"/>
          <p14:tracePt t="80379" x="7523163" y="2303463"/>
          <p14:tracePt t="80395" x="8110538" y="2414588"/>
          <p14:tracePt t="80412" x="8312150" y="2414588"/>
          <p14:tracePt t="80428" x="8348663" y="2414588"/>
          <p14:tracePt t="80445" x="8361363" y="2403475"/>
          <p14:tracePt t="80462" x="8274050" y="2352675"/>
          <p14:tracePt t="80478" x="8061325" y="2303463"/>
          <p14:tracePt t="80495" x="7561263" y="2227263"/>
          <p14:tracePt t="80512" x="6897688" y="2114550"/>
          <p14:tracePt t="80528" x="6496050" y="2089150"/>
          <p14:tracePt t="80532" x="6408738" y="2089150"/>
          <p14:tracePt t="80545" x="6359525" y="2089150"/>
          <p14:tracePt t="80586" x="6370638" y="2089150"/>
          <p14:tracePt t="80594" x="6434138" y="2089150"/>
          <p14:tracePt t="80602" x="6534150" y="2089150"/>
          <p14:tracePt t="80612" x="6634163" y="2127250"/>
          <p14:tracePt t="80628" x="6759575" y="2165350"/>
          <p14:tracePt t="80645" x="6797675" y="2178050"/>
          <p14:tracePt t="80662" x="6808788" y="2190750"/>
          <p14:tracePt t="80722" x="6784975" y="2178050"/>
          <p14:tracePt t="80730" x="6759575" y="2165350"/>
          <p14:tracePt t="80738" x="6746875" y="2165350"/>
          <p14:tracePt t="80746" x="6721475" y="2152650"/>
          <p14:tracePt t="80786" x="6772275" y="2127250"/>
          <p14:tracePt t="80794" x="6872288" y="2127250"/>
          <p14:tracePt t="80802" x="6997700" y="2127250"/>
          <p14:tracePt t="80812" x="7185025" y="2127250"/>
          <p14:tracePt t="80828" x="7561263" y="2139950"/>
          <p14:tracePt t="80845" x="7673975" y="2139950"/>
          <p14:tracePt t="80862" x="7697788" y="2152650"/>
          <p14:tracePt t="80878" x="7661275" y="2165350"/>
          <p14:tracePt t="80895" x="7561263" y="2178050"/>
          <p14:tracePt t="80912" x="7348538" y="2178050"/>
          <p14:tracePt t="80928" x="6985000" y="2127250"/>
          <p14:tracePt t="80931" x="6734175" y="2089150"/>
          <p14:tracePt t="80945" x="6408738" y="2052638"/>
          <p14:tracePt t="80948" x="6008688" y="1978025"/>
          <p14:tracePt t="80962" x="5157788" y="1839913"/>
          <p14:tracePt t="80979" x="4606925" y="1776413"/>
          <p14:tracePt t="80995" x="4468813" y="1776413"/>
          <p14:tracePt t="81012" x="4456113" y="1776413"/>
          <p14:tracePt t="81028" x="4443413" y="1776413"/>
          <p14:tracePt t="81045" x="4456113" y="1827213"/>
          <p14:tracePt t="81061" x="4668838" y="1901825"/>
          <p14:tracePt t="81078" x="5207000" y="2065338"/>
          <p14:tracePt t="81095" x="5683250" y="2201863"/>
          <p14:tracePt t="81111" x="5845175" y="2239963"/>
          <p14:tracePt t="81128" x="5857875" y="2239963"/>
          <p14:tracePt t="81146" x="5770563" y="2239963"/>
          <p14:tracePt t="81162" x="5507038" y="2190750"/>
          <p14:tracePt t="81179" x="5181600" y="2089150"/>
          <p14:tracePt t="81195" x="5045075" y="2089150"/>
          <p14:tracePt t="81212" x="4994275" y="2089150"/>
          <p14:tracePt t="81228" x="4945063" y="2089150"/>
          <p14:tracePt t="81245" x="4894263" y="2165350"/>
          <p14:tracePt t="81261" x="4894263" y="2239963"/>
          <p14:tracePt t="81278" x="4945063" y="2327275"/>
          <p14:tracePt t="81295" x="5307013" y="2427288"/>
          <p14:tracePt t="81311" x="5708650" y="2490788"/>
          <p14:tracePt t="81328" x="5821363" y="2490788"/>
          <p14:tracePt t="81345" x="5845175" y="2490788"/>
          <p14:tracePt t="81347" x="5857875" y="2490788"/>
          <p14:tracePt t="81362" x="5857875" y="2439988"/>
          <p14:tracePt t="81379" x="5795963" y="2390775"/>
          <p14:tracePt t="81395" x="5719763" y="2365375"/>
          <p14:tracePt t="81412" x="5708650" y="2365375"/>
          <p14:tracePt t="81428" x="5683250" y="2365375"/>
          <p14:tracePt t="81458" x="5683250" y="2378075"/>
          <p14:tracePt t="81466" x="5757863" y="2378075"/>
          <p14:tracePt t="81478" x="5870575" y="2403475"/>
          <p14:tracePt t="81495" x="6083300" y="2403475"/>
          <p14:tracePt t="81511" x="6208713" y="2403475"/>
          <p14:tracePt t="81528" x="6246813" y="2403475"/>
          <p14:tracePt t="81532" x="6246813" y="2390775"/>
          <p14:tracePt t="81546" x="6246813" y="2352675"/>
          <p14:tracePt t="81562" x="6246813" y="2314575"/>
          <p14:tracePt t="81578" x="6246813" y="2265363"/>
          <p14:tracePt t="81594" x="6270625" y="2201863"/>
          <p14:tracePt t="81611" x="6308725" y="2152650"/>
          <p14:tracePt t="81628" x="6308725" y="2127250"/>
          <p14:tracePt t="81645" x="6321425" y="2101850"/>
          <p14:tracePt t="81666" x="6321425" y="2089150"/>
          <p14:tracePt t="81678" x="6334125" y="2078038"/>
          <p14:tracePt t="81805" x="6346825" y="2078038"/>
          <p14:tracePt t="81819" x="6359525" y="2078038"/>
          <p14:tracePt t="85322" x="6334125" y="2078038"/>
          <p14:tracePt t="85348" x="6308725" y="2089150"/>
          <p14:tracePt t="85458" x="6296025" y="2114550"/>
          <p14:tracePt t="85466" x="6270625" y="2152650"/>
          <p14:tracePt t="85477" x="6270625" y="2214563"/>
          <p14:tracePt t="85494" x="6270625" y="2290763"/>
          <p14:tracePt t="85511" x="6259513" y="2327275"/>
          <p14:tracePt t="85528" x="6259513" y="2378075"/>
          <p14:tracePt t="85544" x="6259513" y="2414588"/>
          <p14:tracePt t="85560" x="6259513" y="2439988"/>
          <p14:tracePt t="85577" x="6259513" y="2465388"/>
          <p14:tracePt t="85868" x="6283325" y="2465388"/>
          <p14:tracePt t="85882" x="6296025" y="2452688"/>
          <p14:tracePt t="85890" x="6308725" y="2439988"/>
          <p14:tracePt t="85946" x="6321425" y="2427288"/>
          <p14:tracePt t="86092" x="6346825" y="2427288"/>
          <p14:tracePt t="86102" x="6421438" y="2414588"/>
          <p14:tracePt t="86111" x="6483350" y="2414588"/>
          <p14:tracePt t="86127" x="6608763" y="2390775"/>
          <p14:tracePt t="86144" x="6646863" y="2390775"/>
          <p14:tracePt t="86161" x="6684963" y="2378075"/>
          <p14:tracePt t="86186" x="6684963" y="2365375"/>
          <p14:tracePt t="86210" x="6696075" y="2339975"/>
          <p14:tracePt t="86218" x="6696075" y="2327275"/>
          <p14:tracePt t="86234" x="6696075" y="2314575"/>
          <p14:tracePt t="86243" x="6734175" y="2265363"/>
          <p14:tracePt t="86260" x="6734175" y="2252663"/>
          <p14:tracePt t="86282" x="6734175" y="2239963"/>
          <p14:tracePt t="86346" x="6734175" y="2252663"/>
          <p14:tracePt t="86356" x="6734175" y="2278063"/>
          <p14:tracePt t="86436" x="6746875" y="2278063"/>
          <p14:tracePt t="86446" x="6759575" y="2278063"/>
          <p14:tracePt t="86456" x="6797675" y="2278063"/>
          <p14:tracePt t="86467" x="6834188" y="2278063"/>
          <p14:tracePt t="86468" x="6846888" y="2278063"/>
          <p14:tracePt t="86477" x="6872288" y="2278063"/>
          <p14:tracePt t="86538" x="6821488" y="2278063"/>
          <p14:tracePt t="86546" x="6734175" y="2278063"/>
          <p14:tracePt t="86553" x="6672263" y="2303463"/>
          <p14:tracePt t="86562" x="6608763" y="2327275"/>
          <p14:tracePt t="86577" x="6546850" y="2365375"/>
          <p14:tracePt t="86594" x="6534150" y="2378075"/>
          <p14:tracePt t="86610" x="6534150" y="2390775"/>
          <p14:tracePt t="86627" x="6646863" y="2414588"/>
          <p14:tracePt t="86644" x="6734175" y="2414588"/>
          <p14:tracePt t="86660" x="6784975" y="2414588"/>
          <p14:tracePt t="86677" x="6808788" y="2414588"/>
          <p14:tracePt t="86714" x="6808788" y="2403475"/>
          <p14:tracePt t="86731" x="6784975" y="2403475"/>
          <p14:tracePt t="86738" x="6772275" y="2403475"/>
          <p14:tracePt t="86747" x="6746875" y="2403475"/>
          <p14:tracePt t="87085" x="6734175" y="2403475"/>
          <p14:tracePt t="87099" x="6721475" y="2403475"/>
          <p14:tracePt t="88732" x="6708775" y="2339975"/>
          <p14:tracePt t="88742" x="6708775" y="2239963"/>
          <p14:tracePt t="88750" x="6708775" y="2101850"/>
          <p14:tracePt t="88760" x="6708775" y="1965325"/>
          <p14:tracePt t="88777" x="6721475" y="1663700"/>
          <p14:tracePt t="88779" x="6721475" y="1501775"/>
          <p14:tracePt t="88794" x="6721475" y="1176338"/>
          <p14:tracePt t="88810" x="6721475" y="901700"/>
          <p14:tracePt t="88826" x="6721475" y="776288"/>
          <p14:tracePt t="88843" x="6721475" y="712788"/>
          <p14:tracePt t="88860" x="6746875" y="700088"/>
          <p14:tracePt t="88930" x="6734175" y="688975"/>
          <p14:tracePt t="88938" x="6734175" y="663575"/>
          <p14:tracePt t="88947" x="6734175" y="650875"/>
          <p14:tracePt t="88960" x="6721475" y="612775"/>
          <p14:tracePt t="91162" x="6221413" y="563563"/>
          <p14:tracePt t="91170" x="6170613" y="663575"/>
          <p14:tracePt t="91178" x="6146800" y="763588"/>
          <p14:tracePt t="91193" x="6146800" y="1001713"/>
          <p14:tracePt t="91210" x="6157913" y="1201738"/>
          <p14:tracePt t="91227" x="6396038" y="1389063"/>
          <p14:tracePt t="91243" x="6646863" y="1463675"/>
          <p14:tracePt t="91260" x="6921500" y="1489075"/>
          <p14:tracePt t="91276" x="7072313" y="1489075"/>
          <p14:tracePt t="91293" x="7085013" y="1489075"/>
          <p14:tracePt t="91314" x="7097713" y="1489075"/>
          <p14:tracePt t="91330" x="7097713" y="1476375"/>
          <p14:tracePt t="91347" x="7046913" y="1476375"/>
          <p14:tracePt t="91360" x="7010400" y="1476375"/>
          <p14:tracePt t="91376" x="6934200" y="1476375"/>
          <p14:tracePt t="91380" x="6897688" y="1476375"/>
          <p14:tracePt t="91394" x="6872288" y="1476375"/>
          <p14:tracePt t="91410" x="6859588" y="1476375"/>
          <p14:tracePt t="91427" x="6846888" y="1501775"/>
          <p14:tracePt t="91573" x="6821488" y="1514475"/>
          <p14:tracePt t="91588" x="6797675" y="1552575"/>
          <p14:tracePt t="93578" x="6772275" y="1552575"/>
          <p14:tracePt t="93586" x="6721475" y="1563688"/>
          <p14:tracePt t="93595" x="6608763" y="1589088"/>
          <p14:tracePt t="93609" x="6434138" y="1639888"/>
          <p14:tracePt t="93626" x="6259513" y="1752600"/>
          <p14:tracePt t="93643" x="6021388" y="1978025"/>
          <p14:tracePt t="93659" x="5795963" y="2190750"/>
          <p14:tracePt t="93676" x="5732463" y="2290763"/>
          <p14:tracePt t="93692" x="5708650" y="2352675"/>
          <p14:tracePt t="93709" x="5708650" y="2365375"/>
          <p14:tracePt t="93726" x="5708650" y="2378075"/>
          <p14:tracePt t="93742" x="5719763" y="2390775"/>
          <p14:tracePt t="93828" x="5732463" y="2390775"/>
          <p14:tracePt t="93988" x="5719763" y="2390775"/>
          <p14:tracePt t="93997" x="5695950" y="2327275"/>
          <p14:tracePt t="94009" x="5583238" y="2190750"/>
          <p14:tracePt t="94026" x="5407025" y="2078038"/>
          <p14:tracePt t="94042" x="5232400" y="2065338"/>
          <p14:tracePt t="94059" x="5181600" y="2065338"/>
          <p14:tracePt t="94076" x="5157788" y="2065338"/>
          <p14:tracePt t="94098" x="5145088" y="2065338"/>
          <p14:tracePt t="94114" x="5132388" y="2065338"/>
          <p14:tracePt t="94126" x="5145088" y="2139950"/>
          <p14:tracePt t="94142" x="5294313" y="2303463"/>
          <p14:tracePt t="94159" x="5432425" y="2378075"/>
          <p14:tracePt t="94176" x="5645150" y="2403475"/>
          <p14:tracePt t="94192" x="5845175" y="2403475"/>
          <p14:tracePt t="94195" x="5908675" y="2403475"/>
          <p14:tracePt t="94209" x="5932488" y="2403475"/>
          <p14:tracePt t="94250" x="5921375" y="2390775"/>
          <p14:tracePt t="94258" x="5895975" y="2390775"/>
          <p14:tracePt t="94266" x="5845175" y="2390775"/>
          <p14:tracePt t="94276" x="5795963" y="2390775"/>
          <p14:tracePt t="94292" x="5683250" y="2439988"/>
          <p14:tracePt t="94309" x="5570538" y="2540000"/>
          <p14:tracePt t="94326" x="5545138" y="2552700"/>
          <p14:tracePt t="94354" x="5557838" y="2552700"/>
          <p14:tracePt t="94363" x="5595938" y="2552700"/>
          <p14:tracePt t="94376" x="5657850" y="2552700"/>
          <p14:tracePt t="94392" x="5695950" y="2527300"/>
          <p14:tracePt t="94409" x="5695950" y="2503488"/>
          <p14:tracePt t="94426" x="5695950" y="2490788"/>
          <p14:tracePt t="94450" x="5683250" y="2478088"/>
          <p14:tracePt t="94459" x="5645150" y="2478088"/>
          <p14:tracePt t="94476" x="5570538" y="2478088"/>
          <p14:tracePt t="94492" x="5519738" y="2503488"/>
          <p14:tracePt t="94530" x="5557838" y="2503488"/>
          <p14:tracePt t="94538" x="5570538" y="2503488"/>
          <p14:tracePt t="94546" x="5619750" y="2503488"/>
          <p14:tracePt t="94559" x="5657850" y="2478088"/>
          <p14:tracePt t="94576" x="5732463" y="2403475"/>
          <p14:tracePt t="94592" x="5732463" y="2378075"/>
          <p14:tracePt t="94596" x="5732463" y="2352675"/>
          <p14:tracePt t="94609" x="5719763" y="2339975"/>
          <p14:tracePt t="94611" x="5719763" y="2327275"/>
          <p14:tracePt t="94626" x="5645150" y="2327275"/>
          <p14:tracePt t="94642" x="5570538" y="2327275"/>
          <p14:tracePt t="94659" x="5532438" y="2327275"/>
          <p14:tracePt t="94676" x="5507038" y="2327275"/>
          <p14:tracePt t="94853" x="5507038" y="2339975"/>
          <p14:tracePt t="94867" x="5545138" y="2314575"/>
          <p14:tracePt t="94874" x="5570538" y="2252663"/>
          <p14:tracePt t="94882" x="5632450" y="2114550"/>
          <p14:tracePt t="94892" x="5657850" y="1952625"/>
          <p14:tracePt t="94909" x="5845175" y="1301750"/>
          <p14:tracePt t="94925" x="5921375" y="663575"/>
          <p14:tracePt t="96338" x="5732463" y="663575"/>
          <p14:tracePt t="96346" x="5695950" y="788988"/>
          <p14:tracePt t="96359" x="5670550" y="912813"/>
          <p14:tracePt t="96375" x="5583238" y="1189038"/>
          <p14:tracePt t="96392" x="5557838" y="1401763"/>
          <p14:tracePt t="96408" x="5532438" y="1601788"/>
          <p14:tracePt t="96411" x="5532438" y="1663700"/>
          <p14:tracePt t="96426" x="5532438" y="1776413"/>
          <p14:tracePt t="96442" x="5532438" y="1852613"/>
          <p14:tracePt t="96458" x="5532438" y="1901825"/>
          <p14:tracePt t="96475" x="5532438" y="1952625"/>
          <p14:tracePt t="96492" x="5545138" y="2027238"/>
          <p14:tracePt t="96508" x="5583238" y="2078038"/>
          <p14:tracePt t="96525" x="5645150" y="2139950"/>
          <p14:tracePt t="96542" x="5708650" y="2165350"/>
          <p14:tracePt t="96558" x="5757863" y="2190750"/>
          <p14:tracePt t="96575" x="5832475" y="2190750"/>
          <p14:tracePt t="96592" x="5921375" y="2190750"/>
          <p14:tracePt t="96608" x="6070600" y="2190750"/>
          <p14:tracePt t="96611" x="6146800" y="2190750"/>
          <p14:tracePt t="96625" x="6221413" y="2190750"/>
          <p14:tracePt t="96642" x="6246813" y="2165350"/>
          <p14:tracePt t="96659" x="6246813" y="2152650"/>
          <p14:tracePt t="96675" x="6246813" y="2127250"/>
          <p14:tracePt t="96692" x="6221413" y="2114550"/>
          <p14:tracePt t="96709" x="6057900" y="2101850"/>
          <p14:tracePt t="96725" x="5921375" y="2101850"/>
          <p14:tracePt t="96742" x="5821363" y="2101850"/>
          <p14:tracePt t="96758" x="5695950" y="2139950"/>
          <p14:tracePt t="96775" x="5595938" y="2227263"/>
          <p14:tracePt t="96792" x="5507038" y="2327275"/>
          <p14:tracePt t="96809" x="5507038" y="2403475"/>
          <p14:tracePt t="96811" x="5507038" y="2427288"/>
          <p14:tracePt t="96825" x="5507038" y="2452688"/>
          <p14:tracePt t="96842" x="5545138" y="2478088"/>
          <p14:tracePt t="96858" x="5619750" y="2478088"/>
          <p14:tracePt t="96875" x="5695950" y="2478088"/>
          <p14:tracePt t="96892" x="5770563" y="2478088"/>
          <p14:tracePt t="96909" x="5821363" y="2465388"/>
          <p14:tracePt t="96925" x="5832475" y="2452688"/>
          <p14:tracePt t="96942" x="5832475" y="2427288"/>
          <p14:tracePt t="96958" x="5821363" y="2427288"/>
          <p14:tracePt t="96975" x="5770563" y="2427288"/>
          <p14:tracePt t="96992" x="5719763" y="2427288"/>
          <p14:tracePt t="96994" x="5695950" y="2427288"/>
          <p14:tracePt t="97008" x="5683250" y="2427288"/>
          <p14:tracePt t="97011" x="5645150" y="2427288"/>
          <p14:tracePt t="97025" x="5595938" y="2465388"/>
          <p14:tracePt t="97042" x="5507038" y="2590800"/>
          <p14:tracePt t="97058" x="5483225" y="2616200"/>
          <p14:tracePt t="97138" x="5495925" y="2590800"/>
          <p14:tracePt t="97146" x="5519738" y="2552700"/>
          <p14:tracePt t="97159" x="5532438" y="2527300"/>
          <p14:tracePt t="97175" x="5532438" y="2439988"/>
          <p14:tracePt t="97192" x="5532438" y="2414588"/>
          <p14:tracePt t="97209" x="5532438" y="2390775"/>
          <p14:tracePt t="97212" x="5532438" y="2378075"/>
          <p14:tracePt t="97257" x="5532438" y="2365375"/>
          <p14:tracePt t="97266" x="5532438" y="2352675"/>
          <p14:tracePt t="97275" x="5532438" y="2327275"/>
          <p14:tracePt t="97292" x="5532438" y="2303463"/>
          <p14:tracePt t="97308" x="5570538" y="2239963"/>
          <p14:tracePt t="97325" x="5619750" y="2190750"/>
          <p14:tracePt t="97342" x="5695950" y="2127250"/>
          <p14:tracePt t="97358" x="5745163" y="2089150"/>
          <p14:tracePt t="97375" x="5757863" y="2065338"/>
          <p14:tracePt t="97482" x="5745163" y="2078038"/>
          <p14:tracePt t="97501" x="5732463" y="2078038"/>
          <p14:tracePt t="97546" x="5719763" y="2078038"/>
          <p14:tracePt t="97570" x="5708650" y="2065338"/>
          <p14:tracePt t="97579" x="5708650" y="2014538"/>
          <p14:tracePt t="97586" x="5708650" y="1965325"/>
          <p14:tracePt t="97595" x="5708650" y="1901825"/>
          <p14:tracePt t="97608" x="5708650" y="1827213"/>
          <p14:tracePt t="97612" x="5783263" y="1739900"/>
          <p14:tracePt t="97625" x="5883275" y="1652588"/>
          <p14:tracePt t="97628" x="5970588" y="1601788"/>
          <p14:tracePt t="97642" x="6157913" y="1501775"/>
          <p14:tracePt t="97658" x="6170613" y="1476375"/>
          <p14:tracePt t="97730" x="6134100" y="1476375"/>
          <p14:tracePt t="97853" x="6134100" y="1489075"/>
          <p14:tracePt t="97867" x="6121400" y="1501775"/>
          <p14:tracePt t="97882" x="6070600" y="1539875"/>
          <p14:tracePt t="97892" x="6070600" y="1552575"/>
          <p14:tracePt t="97908" x="6070600" y="1601788"/>
          <p14:tracePt t="97925" x="6070600" y="1614488"/>
          <p14:tracePt t="97954" x="6108700" y="1627188"/>
          <p14:tracePt t="97963" x="6208713" y="1589088"/>
          <p14:tracePt t="97975" x="6283325" y="1514475"/>
          <p14:tracePt t="97992" x="6408738" y="1339850"/>
          <p14:tracePt t="98008" x="6508750" y="1089025"/>
          <p14:tracePt t="98011" x="6572250" y="925513"/>
          <p14:tracePt t="98025" x="6596063" y="625475"/>
          <p14:tracePt t="98181" x="6684963" y="588963"/>
          <p14:tracePt t="98192" x="6696075" y="638175"/>
          <p14:tracePt t="98196" x="6708775" y="676275"/>
          <p14:tracePt t="98259" x="6708775" y="688975"/>
          <p14:tracePt t="98266" x="6708775" y="750888"/>
          <p14:tracePt t="98275" x="6708775" y="863600"/>
          <p14:tracePt t="98292" x="6721475" y="1114425"/>
          <p14:tracePt t="98308" x="6759575" y="1301750"/>
          <p14:tracePt t="98325" x="6808788" y="1476375"/>
          <p14:tracePt t="98342" x="6846888" y="1614488"/>
          <p14:tracePt t="98358" x="6859588" y="1652588"/>
          <p14:tracePt t="98426" x="6859588" y="1576388"/>
          <p14:tracePt t="98434" x="6846888" y="1450975"/>
          <p14:tracePt t="98441" x="6821488" y="1327150"/>
          <p14:tracePt t="98458" x="6759575" y="1076325"/>
          <p14:tracePt t="98475" x="6684963" y="825500"/>
          <p14:tracePt t="98492" x="6659563" y="663575"/>
          <p14:tracePt t="98508" x="6659563" y="563563"/>
          <p14:tracePt t="99379" x="6634163" y="563563"/>
          <p14:tracePt t="99386" x="6584950" y="676275"/>
          <p14:tracePt t="99395" x="6584950" y="776288"/>
          <p14:tracePt t="99408" x="6534150" y="876300"/>
          <p14:tracePt t="99425" x="6483350" y="1089025"/>
          <p14:tracePt t="99428" x="6459538" y="1189038"/>
          <p14:tracePt t="99442" x="6408738" y="1363663"/>
          <p14:tracePt t="99458" x="6321425" y="1589088"/>
          <p14:tracePt t="99475" x="6296025" y="1752600"/>
          <p14:tracePt t="99491" x="6246813" y="1889125"/>
          <p14:tracePt t="99508" x="6170613" y="2065338"/>
          <p14:tracePt t="99525" x="6170613" y="2139950"/>
          <p14:tracePt t="99541" x="6170613" y="2278063"/>
          <p14:tracePt t="99558" x="6157913" y="2352675"/>
          <p14:tracePt t="99575" x="6157913" y="2403475"/>
          <p14:tracePt t="99591" x="6157913" y="2439988"/>
          <p14:tracePt t="99608" x="6157913" y="2452688"/>
          <p14:tracePt t="99625" x="6157913" y="2465388"/>
          <p14:tracePt t="99758" x="6157913" y="2427288"/>
          <p14:tracePt t="99768" x="6183313" y="2390775"/>
          <p14:tracePt t="99779" x="6234113" y="2339975"/>
          <p14:tracePt t="99791" x="6234113" y="2327275"/>
          <p14:tracePt t="99808" x="6234113" y="2314575"/>
          <p14:tracePt t="100277" x="6208713" y="2303463"/>
          <p14:tracePt t="100288" x="6146800" y="2303463"/>
          <p14:tracePt t="100298" x="5921375" y="2414588"/>
          <p14:tracePt t="100308" x="5795963" y="2578100"/>
          <p14:tracePt t="100324" x="5632450" y="3003550"/>
          <p14:tracePt t="100341" x="5657850" y="3316288"/>
          <p14:tracePt t="100358" x="5883275" y="3529013"/>
          <p14:tracePt t="100374" x="6459538" y="3679825"/>
          <p14:tracePt t="100391" x="6997700" y="3741738"/>
          <p14:tracePt t="100408" x="7385050" y="3741738"/>
          <p14:tracePt t="100425" x="7585075" y="3741738"/>
          <p14:tracePt t="100428" x="7673975" y="3716338"/>
          <p14:tracePt t="100442" x="7697788" y="3641725"/>
          <p14:tracePt t="100458" x="7697788" y="3503613"/>
          <p14:tracePt t="100475" x="7572375" y="3254375"/>
          <p14:tracePt t="100491" x="7423150" y="3054350"/>
          <p14:tracePt t="100508" x="7246938" y="2952750"/>
          <p14:tracePt t="100524" x="7123113" y="2928938"/>
          <p14:tracePt t="100541" x="7046913" y="2928938"/>
          <p14:tracePt t="100558" x="7021513" y="2928938"/>
          <p14:tracePt t="100574" x="6997700" y="2965450"/>
          <p14:tracePt t="100591" x="6997700" y="3065463"/>
          <p14:tracePt t="100608" x="6997700" y="3116263"/>
          <p14:tracePt t="100624" x="7059613" y="3190875"/>
          <p14:tracePt t="100627" x="7097713" y="3190875"/>
          <p14:tracePt t="100641" x="7146925" y="3203575"/>
          <p14:tracePt t="100674" x="7159625" y="3203575"/>
          <p14:tracePt t="100698" x="7172325" y="3190875"/>
          <p14:tracePt t="100706" x="7172325" y="3154363"/>
          <p14:tracePt t="100714" x="7123113" y="3103563"/>
          <p14:tracePt t="100724" x="7097713" y="3103563"/>
          <p14:tracePt t="100741" x="7034213" y="3103563"/>
          <p14:tracePt t="100757" x="6997700" y="3103563"/>
          <p14:tracePt t="100774" x="6959600" y="3116263"/>
          <p14:tracePt t="100791" x="6946900" y="3116263"/>
          <p14:tracePt t="100808" x="6946900" y="3128963"/>
          <p14:tracePt t="100824" x="6946900" y="3141663"/>
          <p14:tracePt t="100930" x="6921500" y="3128963"/>
          <p14:tracePt t="100938" x="6921500" y="3103563"/>
          <p14:tracePt t="100954" x="6910388" y="3090863"/>
          <p14:tracePt t="100970" x="6910388" y="3078163"/>
          <p14:tracePt t="101065" x="6897688" y="3065463"/>
          <p14:tracePt t="101074" x="6884988" y="3065463"/>
          <p14:tracePt t="101090" x="6872288" y="3065463"/>
          <p14:tracePt t="101154" x="6859588" y="3065463"/>
          <p14:tracePt t="101162" x="6859588" y="3054350"/>
          <p14:tracePt t="102469" x="6846888" y="3028950"/>
          <p14:tracePt t="102479" x="6834188" y="3016250"/>
          <p14:tracePt t="102491" x="6797675" y="2978150"/>
          <p14:tracePt t="102507" x="6784975" y="2952750"/>
          <p14:tracePt t="102524" x="6772275" y="2941638"/>
          <p14:tracePt t="102541" x="6772275" y="2928938"/>
          <p14:tracePt t="102570" x="6772275" y="2916238"/>
          <p14:tracePt t="102603" x="6772275" y="2890838"/>
          <p14:tracePt t="102611" x="6797675" y="2890838"/>
          <p14:tracePt t="102650" x="6808788" y="2890838"/>
          <p14:tracePt t="102682" x="6784975" y="2928938"/>
          <p14:tracePt t="102690" x="6708775" y="2978150"/>
          <p14:tracePt t="102698" x="6659563" y="3003550"/>
          <p14:tracePt t="102708" x="6646863" y="3003550"/>
          <p14:tracePt t="102938" x="6672263" y="3003550"/>
          <p14:tracePt t="102954" x="6672263" y="2990850"/>
          <p14:tracePt t="102962" x="6672263" y="2965450"/>
          <p14:tracePt t="102986" x="6672263" y="2952750"/>
          <p14:tracePt t="103034" x="6684963" y="2952750"/>
          <p14:tracePt t="103204" x="6684963" y="2928938"/>
          <p14:tracePt t="103213" x="6696075" y="2878138"/>
          <p14:tracePt t="103229" x="6734175" y="2803525"/>
          <p14:tracePt t="103241" x="6784975" y="2740025"/>
          <p14:tracePt t="103258" x="6808788" y="2665413"/>
          <p14:tracePt t="103274" x="6846888" y="2616200"/>
          <p14:tracePt t="103290" x="6872288" y="2590800"/>
          <p14:tracePt t="103322" x="6872288" y="2578100"/>
          <p14:tracePt t="103330" x="6884988" y="2565400"/>
          <p14:tracePt t="103436" x="6884988" y="2540000"/>
          <p14:tracePt t="106626" x="6897688" y="2540000"/>
          <p14:tracePt t="107002" x="6884988" y="2540000"/>
          <p14:tracePt t="107011" x="6872288" y="2540000"/>
          <p14:tracePt t="107018" x="6859588" y="2540000"/>
          <p14:tracePt t="107028" x="6834188" y="2540000"/>
          <p14:tracePt t="107040" x="6821488" y="2540000"/>
          <p14:tracePt t="107057" x="6772275" y="2578100"/>
          <p14:tracePt t="107060" x="6721475" y="2616200"/>
          <p14:tracePt t="107074" x="6634163" y="2652713"/>
          <p14:tracePt t="107090" x="6546850" y="2740025"/>
          <p14:tracePt t="107107" x="6472238" y="2840038"/>
          <p14:tracePt t="107125" x="6459538" y="2890838"/>
          <p14:tracePt t="107140" x="6434138" y="2965450"/>
          <p14:tracePt t="107157" x="6421438" y="3078163"/>
          <p14:tracePt t="107173" x="6421438" y="3128963"/>
          <p14:tracePt t="107190" x="6421438" y="3228975"/>
          <p14:tracePt t="107207" x="6421438" y="3290888"/>
          <p14:tracePt t="107223" x="6472238" y="3354388"/>
          <p14:tracePt t="107240" x="6572250" y="3378200"/>
          <p14:tracePt t="107257" x="6584950" y="3390900"/>
          <p14:tracePt t="107260" x="6634163" y="3403600"/>
          <p14:tracePt t="107274" x="6684963" y="3403600"/>
          <p14:tracePt t="107290" x="6759575" y="3429000"/>
          <p14:tracePt t="107307" x="6808788" y="3429000"/>
          <p14:tracePt t="107323" x="6846888" y="3441700"/>
          <p14:tracePt t="107340" x="6859588" y="3441700"/>
          <p14:tracePt t="107357" x="6897688" y="3441700"/>
          <p14:tracePt t="107373" x="6921500" y="3441700"/>
          <p14:tracePt t="107390" x="6946900" y="3403600"/>
          <p14:tracePt t="107406" x="6972300" y="3378200"/>
          <p14:tracePt t="107423" x="6972300" y="3354388"/>
          <p14:tracePt t="107440" x="6972300" y="3316288"/>
          <p14:tracePt t="107457" x="6972300" y="3241675"/>
          <p14:tracePt t="107461" x="6972300" y="3203575"/>
          <p14:tracePt t="107473" x="6959600" y="3141663"/>
          <p14:tracePt t="107490" x="6784975" y="3054350"/>
          <p14:tracePt t="107507" x="6659563" y="3016250"/>
          <p14:tracePt t="107523" x="6521450" y="2990850"/>
          <p14:tracePt t="107540" x="6421438" y="2990850"/>
          <p14:tracePt t="107556" x="6346825" y="3003550"/>
          <p14:tracePt t="107573" x="6208713" y="3090863"/>
          <p14:tracePt t="107590" x="6096000" y="3216275"/>
          <p14:tracePt t="107606" x="6008688" y="3378200"/>
          <p14:tracePt t="107623" x="5932488" y="3590925"/>
          <p14:tracePt t="107640" x="5857875" y="3767138"/>
          <p14:tracePt t="107657" x="5808663" y="3916363"/>
          <p14:tracePt t="107659" x="5783263" y="3954463"/>
          <p14:tracePt t="107673" x="5783263" y="4029075"/>
          <p14:tracePt t="107690" x="5808663" y="4105275"/>
          <p14:tracePt t="107706" x="5895975" y="4192588"/>
          <p14:tracePt t="107723" x="6108700" y="4267200"/>
          <p14:tracePt t="107740" x="6408738" y="4330700"/>
          <p14:tracePt t="107756" x="6584950" y="4354513"/>
          <p14:tracePt t="107773" x="6672263" y="4354513"/>
          <p14:tracePt t="107790" x="6734175" y="4330700"/>
          <p14:tracePt t="107806" x="6772275" y="4305300"/>
          <p14:tracePt t="107823" x="6821488" y="4192588"/>
          <p14:tracePt t="107839" x="6846888" y="4105275"/>
          <p14:tracePt t="107842" x="6846888" y="4079875"/>
          <p14:tracePt t="107856" x="6846888" y="4067175"/>
          <p14:tracePt t="107873" x="6846888" y="4041775"/>
          <p14:tracePt t="107876" x="6821488" y="4017963"/>
          <p14:tracePt t="107890" x="6672263" y="3992563"/>
          <p14:tracePt t="107907" x="6483350" y="3992563"/>
          <p14:tracePt t="107923" x="6246813" y="4005263"/>
          <p14:tracePt t="107940" x="6057900" y="4167188"/>
          <p14:tracePt t="107956" x="5995988" y="4330700"/>
          <p14:tracePt t="107973" x="5995988" y="4379913"/>
          <p14:tracePt t="107989" x="6034088" y="4430713"/>
          <p14:tracePt t="108006" x="6246813" y="4479925"/>
          <p14:tracePt t="108023" x="6346825" y="4479925"/>
          <p14:tracePt t="108040" x="6421438" y="4479925"/>
          <p14:tracePt t="108057" x="6459538" y="4467225"/>
          <p14:tracePt t="108060" x="6483350" y="4418013"/>
          <p14:tracePt t="108073" x="6483350" y="4330700"/>
          <p14:tracePt t="108090" x="6434138" y="4279900"/>
          <p14:tracePt t="108106" x="6346825" y="4279900"/>
          <p14:tracePt t="108123" x="6170613" y="4279900"/>
          <p14:tracePt t="108140" x="6083300" y="4279900"/>
          <p14:tracePt t="108157" x="6083300" y="4292600"/>
          <p14:tracePt t="108173" x="6083300" y="4305300"/>
          <p14:tracePt t="108190" x="6246813" y="4318000"/>
          <p14:tracePt t="108206" x="6446838" y="4318000"/>
          <p14:tracePt t="108223" x="6572250" y="4318000"/>
          <p14:tracePt t="108240" x="6621463" y="4254500"/>
          <p14:tracePt t="108256" x="6608763" y="4154488"/>
          <p14:tracePt t="108259" x="6546850" y="4117975"/>
          <p14:tracePt t="108273" x="6446838" y="4092575"/>
          <p14:tracePt t="108276" x="6370638" y="4067175"/>
          <p14:tracePt t="108290" x="6234113" y="4067175"/>
          <p14:tracePt t="108307" x="6108700" y="4179888"/>
          <p14:tracePt t="108323" x="6083300" y="4330700"/>
          <p14:tracePt t="108339" x="6208713" y="4454525"/>
          <p14:tracePt t="108356" x="6383338" y="4530725"/>
          <p14:tracePt t="108373" x="6521450" y="4554538"/>
          <p14:tracePt t="108389" x="6572250" y="4554538"/>
          <p14:tracePt t="108407" x="6608763" y="4554538"/>
          <p14:tracePt t="108422" x="6608763" y="4505325"/>
          <p14:tracePt t="108440" x="6596063" y="4418013"/>
          <p14:tracePt t="108456" x="6572250" y="4379913"/>
          <p14:tracePt t="108706" x="6559550" y="4354513"/>
          <p14:tracePt t="108714" x="6559550" y="4318000"/>
          <p14:tracePt t="108723" x="6572250" y="4279900"/>
          <p14:tracePt t="108740" x="6608763" y="4217988"/>
          <p14:tracePt t="108756" x="6646863" y="4105275"/>
          <p14:tracePt t="108773" x="6708775" y="3954463"/>
          <p14:tracePt t="108789" x="6797675" y="3679825"/>
          <p14:tracePt t="108806" x="6910388" y="3267075"/>
          <p14:tracePt t="108823" x="7021513" y="2603500"/>
          <p14:tracePt t="108839" x="7021513" y="1927225"/>
          <p14:tracePt t="108856" x="6959600" y="1276350"/>
          <p14:tracePt t="108859" x="6897688" y="1038225"/>
          <p14:tracePt t="108873" x="6821488" y="876300"/>
          <p14:tracePt t="108874" x="6784975" y="763588"/>
          <p14:tracePt t="108889" x="6734175" y="638175"/>
          <p14:tracePt t="110946" x="6483350" y="763588"/>
          <p14:tracePt t="110954" x="6434138" y="1150938"/>
          <p14:tracePt t="110961" x="6396038" y="1563688"/>
          <p14:tracePt t="110973" x="6396038" y="2014538"/>
          <p14:tracePt t="110989" x="6534150" y="3128963"/>
          <p14:tracePt t="111006" x="6959600" y="3867150"/>
          <p14:tracePt t="111023" x="7385050" y="4267200"/>
          <p14:tracePt t="111039" x="7697788" y="4579938"/>
          <p14:tracePt t="111056" x="7810500" y="4656138"/>
          <p14:tracePt t="111073" x="7835900" y="4667250"/>
          <p14:tracePt t="111122" x="7835900" y="4530725"/>
          <p14:tracePt t="111130" x="7810500" y="4367213"/>
          <p14:tracePt t="111139" x="7748588" y="4192588"/>
          <p14:tracePt t="111156" x="7548563" y="3854450"/>
          <p14:tracePt t="111172" x="7235825" y="3541713"/>
          <p14:tracePt t="111189" x="6934200" y="3403600"/>
          <p14:tracePt t="111206" x="6721475" y="3316288"/>
          <p14:tracePt t="111222" x="6608763" y="3316288"/>
          <p14:tracePt t="111239" x="6521450" y="3316288"/>
          <p14:tracePt t="111256" x="6434138" y="3416300"/>
          <p14:tracePt t="111272" x="6359525" y="3629025"/>
          <p14:tracePt t="111275" x="6334125" y="3741738"/>
          <p14:tracePt t="111289" x="6283325" y="3929063"/>
          <p14:tracePt t="111306" x="6283325" y="3992563"/>
          <p14:tracePt t="111362" x="6259513" y="3929063"/>
          <p14:tracePt t="111370" x="6234113" y="3767138"/>
          <p14:tracePt t="111378" x="6208713" y="3603625"/>
          <p14:tracePt t="111389" x="6170613" y="3341688"/>
          <p14:tracePt t="111406" x="6057900" y="2678113"/>
          <p14:tracePt t="111422" x="5921375" y="1827213"/>
          <p14:tracePt t="111439" x="5845175" y="950913"/>
          <p14:tracePt t="111455" x="5845175" y="638175"/>
          <p14:tracePt t="114268" x="6546850" y="1050925"/>
          <p14:tracePt t="114277" x="6546850" y="1563688"/>
          <p14:tracePt t="114288" x="6546850" y="2178050"/>
          <p14:tracePt t="114292" x="6634163" y="2840038"/>
          <p14:tracePt t="114305" x="7146925" y="4141788"/>
          <p14:tracePt t="114322" x="7974013" y="5294313"/>
          <p14:tracePt t="114338" x="8461375" y="5868988"/>
          <p14:tracePt t="114356" x="8612188" y="6032500"/>
          <p14:tracePt t="114372" x="8612188" y="6145213"/>
          <p14:tracePt t="114388" x="8624888" y="6169025"/>
          <p14:tracePt t="114497" x="8624888" y="6157913"/>
          <p14:tracePt t="114506" x="8624888" y="6119813"/>
          <p14:tracePt t="114514" x="8624888" y="6094413"/>
          <p14:tracePt t="114521" x="8624888" y="6045200"/>
          <p14:tracePt t="114538" x="8574088" y="5919788"/>
          <p14:tracePt t="114555" x="8412163" y="5681663"/>
          <p14:tracePt t="114571" x="8212138" y="5394325"/>
          <p14:tracePt t="114588" x="8099425" y="5118100"/>
          <p14:tracePt t="114605" x="8048625" y="4879975"/>
          <p14:tracePt t="114621" x="7986713" y="4579938"/>
          <p14:tracePt t="114638" x="7935913" y="4367213"/>
          <p14:tracePt t="114655" x="7874000" y="4279900"/>
          <p14:tracePt t="114672" x="7823200" y="4205288"/>
          <p14:tracePt t="114688" x="7773988" y="4192588"/>
          <p14:tracePt t="114692" x="7748588" y="4192588"/>
          <p14:tracePt t="114705" x="7685088" y="4154488"/>
          <p14:tracePt t="114722" x="7623175" y="4117975"/>
          <p14:tracePt t="114738" x="7535863" y="4041775"/>
          <p14:tracePt t="114755" x="7372350" y="3941763"/>
          <p14:tracePt t="114771" x="7259638" y="3816350"/>
          <p14:tracePt t="114788" x="7223125" y="3667125"/>
          <p14:tracePt t="114805" x="7223125" y="3503613"/>
          <p14:tracePt t="114822" x="7223125" y="3341688"/>
          <p14:tracePt t="114838" x="7223125" y="3254375"/>
          <p14:tracePt t="114855" x="7246938" y="3178175"/>
          <p14:tracePt t="114872" x="7285038" y="3116263"/>
          <p14:tracePt t="114888" x="7348538" y="3028950"/>
          <p14:tracePt t="114892" x="7359650" y="3003550"/>
          <p14:tracePt t="114905" x="7410450" y="2941638"/>
          <p14:tracePt t="114922" x="7485063" y="2865438"/>
          <p14:tracePt t="114938" x="7535863" y="2828925"/>
          <p14:tracePt t="114955" x="7635875" y="2765425"/>
          <p14:tracePt t="114972" x="7773988" y="2703513"/>
          <p14:tracePt t="114988" x="7897813" y="2652713"/>
          <p14:tracePt t="115005" x="8010525" y="2652713"/>
          <p14:tracePt t="115022" x="8123238" y="2652713"/>
          <p14:tracePt t="115039" x="8199438" y="2652713"/>
          <p14:tracePt t="115055" x="8274050" y="2678113"/>
          <p14:tracePt t="115072" x="8348663" y="2752725"/>
          <p14:tracePt t="115088" x="8435975" y="2828925"/>
          <p14:tracePt t="115092" x="8499475" y="2852738"/>
          <p14:tracePt t="115105" x="8612188" y="2928938"/>
          <p14:tracePt t="115122" x="8699500" y="2990850"/>
          <p14:tracePt t="115139" x="8763000" y="3028950"/>
          <p14:tracePt t="115155" x="8786813" y="3054350"/>
          <p14:tracePt t="115172" x="8786813" y="3090863"/>
          <p14:tracePt t="115189" x="8786813" y="3116263"/>
          <p14:tracePt t="115205" x="8712200" y="3216275"/>
          <p14:tracePt t="115222" x="8624888" y="3303588"/>
          <p14:tracePt t="115238" x="8512175" y="3378200"/>
          <p14:tracePt t="115255" x="8435975" y="3403600"/>
          <p14:tracePt t="115272" x="8361363" y="3403600"/>
          <p14:tracePt t="115288" x="8286750" y="3403600"/>
          <p14:tracePt t="115291" x="8235950" y="3367088"/>
          <p14:tracePt t="115305" x="8223250" y="3328988"/>
          <p14:tracePt t="115308" x="8212138" y="3278188"/>
          <p14:tracePt t="115322" x="8199438" y="3178175"/>
          <p14:tracePt t="115338" x="8186738" y="3090863"/>
          <p14:tracePt t="115355" x="8274050" y="2990850"/>
          <p14:tracePt t="115371" x="8499475" y="2903538"/>
          <p14:tracePt t="115388" x="8850313" y="2878138"/>
          <p14:tracePt t="115405" x="9301163" y="2903538"/>
          <p14:tracePt t="115422" x="9675813" y="3016250"/>
          <p14:tracePt t="115438" x="9763125" y="3090863"/>
          <p14:tracePt t="115455" x="9775825" y="3165475"/>
          <p14:tracePt t="115472" x="9750425" y="3278188"/>
          <p14:tracePt t="115488" x="9537700" y="3378200"/>
          <p14:tracePt t="115492" x="9363075" y="3441700"/>
          <p14:tracePt t="115505" x="9199563" y="3441700"/>
          <p14:tracePt t="115508" x="9012238" y="3441700"/>
          <p14:tracePt t="115522" x="8686800" y="3441700"/>
          <p14:tracePt t="115538" x="8537575" y="3367088"/>
          <p14:tracePt t="115555" x="8524875" y="3328988"/>
          <p14:tracePt t="115572" x="8586788" y="3254375"/>
          <p14:tracePt t="115588" x="8786813" y="3203575"/>
          <p14:tracePt t="115605" x="9099550" y="3154363"/>
          <p14:tracePt t="115621" x="9363075" y="3128963"/>
          <p14:tracePt t="115638" x="9450388" y="3128963"/>
          <p14:tracePt t="115658" x="9401175" y="3128963"/>
          <p14:tracePt t="115671" x="9263063" y="3141663"/>
          <p14:tracePt t="115688" x="8837613" y="3203575"/>
          <p14:tracePt t="115705" x="8499475" y="3203575"/>
          <p14:tracePt t="115708" x="8435975" y="3203575"/>
          <p14:tracePt t="115722" x="8424863" y="3190875"/>
          <p14:tracePt t="115738" x="8499475" y="3128963"/>
          <p14:tracePt t="115754" x="8699500" y="3054350"/>
          <p14:tracePt t="115772" x="8937625" y="3028950"/>
          <p14:tracePt t="115788" x="9137650" y="3028950"/>
          <p14:tracePt t="115805" x="9175750" y="3028950"/>
          <p14:tracePt t="115826" x="9150350" y="3054350"/>
          <p14:tracePt t="115838" x="9112250" y="3078163"/>
          <p14:tracePt t="115855" x="8874125" y="3128963"/>
          <p14:tracePt t="115871" x="8724900" y="3154363"/>
          <p14:tracePt t="115888" x="8674100" y="3154363"/>
          <p14:tracePt t="115905" x="8650288" y="3141663"/>
          <p14:tracePt t="115908" x="8650288" y="3128963"/>
          <p14:tracePt t="115922" x="8650288" y="3041650"/>
          <p14:tracePt t="115938" x="8650288" y="2952750"/>
          <p14:tracePt t="115955" x="8537575" y="2803525"/>
          <p14:tracePt t="115972" x="8324850" y="2778125"/>
          <p14:tracePt t="115988" x="8186738" y="2778125"/>
          <p14:tracePt t="116005" x="8061325" y="2828925"/>
          <p14:tracePt t="116022" x="8035925" y="2965450"/>
          <p14:tracePt t="116038" x="8035925" y="3141663"/>
          <p14:tracePt t="116055" x="8286750" y="3290888"/>
          <p14:tracePt t="116072" x="8763000" y="3454400"/>
          <p14:tracePt t="116088" x="9212263" y="3516313"/>
          <p14:tracePt t="116091" x="9350375" y="3516313"/>
          <p14:tracePt t="116105" x="9413875" y="3516313"/>
          <p14:tracePt t="116108" x="9501188" y="3516313"/>
          <p14:tracePt t="116122" x="9537700" y="3403600"/>
          <p14:tracePt t="116138" x="9525000" y="3228975"/>
          <p14:tracePt t="116155" x="9224963" y="2916238"/>
          <p14:tracePt t="116172" x="8886825" y="2765425"/>
          <p14:tracePt t="116188" x="8699500" y="2752725"/>
          <p14:tracePt t="116205" x="8650288" y="2752725"/>
          <p14:tracePt t="116222" x="8624888" y="2752725"/>
          <p14:tracePt t="116238" x="8624888" y="2790825"/>
          <p14:tracePt t="116255" x="8624888" y="2852738"/>
          <p14:tracePt t="116272" x="8724900" y="2852738"/>
          <p14:tracePt t="116288" x="8799513" y="2852738"/>
          <p14:tracePt t="116291" x="8812213" y="2852738"/>
          <p14:tracePt t="116305" x="8837613" y="2852738"/>
          <p14:tracePt t="116346" x="8812213" y="2852738"/>
          <p14:tracePt t="116354" x="8750300" y="2852738"/>
          <p14:tracePt t="116362" x="8724900" y="2878138"/>
          <p14:tracePt t="116371" x="8686800" y="2890838"/>
          <p14:tracePt t="116388" x="8674100" y="2890838"/>
          <p14:tracePt t="116405" x="8661400" y="2916238"/>
          <p14:tracePt t="116421" x="8661400" y="2928938"/>
          <p14:tracePt t="116438" x="8674100" y="2978150"/>
          <p14:tracePt t="116455" x="8750300" y="2978150"/>
          <p14:tracePt t="116471" x="8786813" y="2978150"/>
          <p14:tracePt t="116488" x="8812213" y="2978150"/>
          <p14:tracePt t="117333" x="8799513" y="2978150"/>
          <p14:tracePt t="117378" x="8799513" y="2952750"/>
          <p14:tracePt t="117386" x="8812213" y="2903538"/>
          <p14:tracePt t="117394" x="8924925" y="2840038"/>
          <p14:tracePt t="117404" x="9075738" y="2816225"/>
          <p14:tracePt t="117421" x="9199563" y="2765425"/>
          <p14:tracePt t="117474" x="9175750" y="2816225"/>
          <p14:tracePt t="117482" x="9124950" y="2890838"/>
          <p14:tracePt t="117490" x="9075738" y="3003550"/>
          <p14:tracePt t="117505" x="9024938" y="3078163"/>
          <p14:tracePt t="117507" x="8999538" y="3103563"/>
          <p14:tracePt t="117521" x="8963025" y="3128963"/>
          <p14:tracePt t="117538" x="8937625" y="3128963"/>
          <p14:tracePt t="117554" x="8912225" y="3128963"/>
          <p14:tracePt t="117571" x="8863013" y="3103563"/>
          <p14:tracePt t="117588" x="8863013" y="2965450"/>
          <p14:tracePt t="117605" x="8863013" y="2916238"/>
          <p14:tracePt t="117621" x="8874125" y="2878138"/>
          <p14:tracePt t="117666" x="8886825" y="2890838"/>
          <p14:tracePt t="117675" x="8886825" y="2928938"/>
          <p14:tracePt t="117682" x="8886825" y="2990850"/>
          <p14:tracePt t="117691" x="8886825" y="3054350"/>
          <p14:tracePt t="117704" x="8886825" y="3090863"/>
          <p14:tracePt t="117707" x="8912225" y="3128963"/>
          <p14:tracePt t="117721" x="8912225" y="3154363"/>
          <p14:tracePt t="117738" x="8912225" y="3165475"/>
          <p14:tracePt t="117786" x="8912225" y="3178175"/>
          <p14:tracePt t="117826" x="8912225" y="3165475"/>
          <p14:tracePt t="117892" x="8912225" y="3154363"/>
          <p14:tracePt t="118517" x="8899525" y="3141663"/>
          <p14:tracePt t="118626" x="8886825" y="3128963"/>
          <p14:tracePt t="118652" x="8886825" y="3116263"/>
          <p14:tracePt t="118764" x="8886825" y="3090863"/>
          <p14:tracePt t="118771" x="8886825" y="3065463"/>
          <p14:tracePt t="118779" x="8886825" y="3003550"/>
          <p14:tracePt t="118787" x="8886825" y="2965450"/>
          <p14:tracePt t="118804" x="8899525" y="2903538"/>
          <p14:tracePt t="118821" x="8899525" y="2852738"/>
          <p14:tracePt t="118838" x="8899525" y="2803525"/>
          <p14:tracePt t="118854" x="8837613" y="2765425"/>
          <p14:tracePt t="118871" x="8799513" y="2728913"/>
          <p14:tracePt t="118887" x="8763000" y="2716213"/>
          <p14:tracePt t="118904" x="8624888" y="2752725"/>
          <p14:tracePt t="118907" x="8512175" y="2965450"/>
          <p14:tracePt t="118921" x="8299450" y="3328988"/>
          <p14:tracePt t="118924" x="8199438" y="3554413"/>
          <p14:tracePt t="118938" x="7961313" y="4117975"/>
          <p14:tracePt t="118954" x="7886700" y="4592638"/>
          <p14:tracePt t="118971" x="7910513" y="4918075"/>
          <p14:tracePt t="118987" x="8123238" y="5143500"/>
          <p14:tracePt t="119004" x="8324850" y="5394325"/>
          <p14:tracePt t="119021" x="8486775" y="5668963"/>
          <p14:tracePt t="119037" x="8537575" y="5843588"/>
          <p14:tracePt t="119054" x="8561388" y="5994400"/>
          <p14:tracePt t="119071" x="8612188" y="6019800"/>
          <p14:tracePt t="119088" x="8650288" y="6032500"/>
          <p14:tracePt t="119104" x="8724900" y="6032500"/>
          <p14:tracePt t="119108" x="8774113" y="6032500"/>
          <p14:tracePt t="119121" x="8863013" y="5945188"/>
          <p14:tracePt t="119138" x="8937625" y="5832475"/>
          <p14:tracePt t="119155" x="8963025" y="5694363"/>
          <p14:tracePt t="119171" x="8986838" y="5481638"/>
          <p14:tracePt t="119188" x="8986838" y="5256213"/>
          <p14:tracePt t="119204" x="8912225" y="5043488"/>
          <p14:tracePt t="119221" x="8774113" y="4930775"/>
          <p14:tracePt t="119238" x="8650288" y="4930775"/>
          <p14:tracePt t="119254" x="8537575" y="4930775"/>
          <p14:tracePt t="119271" x="8461375" y="4956175"/>
          <p14:tracePt t="119288" x="8435975" y="4956175"/>
          <p14:tracePt t="119304" x="8435975" y="4968875"/>
          <p14:tracePt t="119307" x="8435975" y="4981575"/>
          <p14:tracePt t="119322" x="8435975" y="4992688"/>
          <p14:tracePt t="119338" x="8548688" y="4992688"/>
          <p14:tracePt t="119354" x="8699500" y="4956175"/>
          <p14:tracePt t="119371" x="8799513" y="4879975"/>
          <p14:tracePt t="119387" x="8824913" y="4730750"/>
          <p14:tracePt t="119404" x="8824913" y="4618038"/>
          <p14:tracePt t="119421" x="8786813" y="4579938"/>
          <p14:tracePt t="119437" x="8737600" y="4579938"/>
          <p14:tracePt t="119454" x="8637588" y="4579938"/>
          <p14:tracePt t="119471" x="8548688" y="4579938"/>
          <p14:tracePt t="119488" x="8512175" y="4605338"/>
          <p14:tracePt t="119504" x="8512175" y="4618038"/>
          <p14:tracePt t="119530" x="8524875" y="4618038"/>
          <p14:tracePt t="119537" x="8537575" y="4618038"/>
          <p14:tracePt t="119554" x="8561388" y="4618038"/>
          <p14:tracePt t="119571" x="8586788" y="4618038"/>
          <p14:tracePt t="119588" x="8612188" y="4605338"/>
          <p14:tracePt t="119604" x="8612188" y="4579938"/>
          <p14:tracePt t="119621" x="8586788" y="4530725"/>
          <p14:tracePt t="119638" x="8548688" y="4505325"/>
          <p14:tracePt t="119654" x="8537575" y="4492625"/>
          <p14:tracePt t="119671" x="8524875" y="4492625"/>
          <p14:tracePt t="119687" x="8512175" y="4492625"/>
          <p14:tracePt t="119714" x="8486775" y="4492625"/>
          <p14:tracePt t="119786" x="8499475" y="4492625"/>
          <p14:tracePt t="119802" x="8512175" y="4492625"/>
          <p14:tracePt t="119818" x="8524875" y="4492625"/>
          <p14:tracePt t="119826" x="8524875" y="4467225"/>
          <p14:tracePt t="119838" x="8524875" y="4454525"/>
          <p14:tracePt t="119854" x="8486775" y="4405313"/>
          <p14:tracePt t="119871" x="8461375" y="4405313"/>
          <p14:tracePt t="119888" x="8424863" y="4405313"/>
          <p14:tracePt t="119904" x="8412163" y="4405313"/>
          <p14:tracePt t="119921" x="8386763" y="4443413"/>
          <p14:tracePt t="119924" x="8386763" y="4454525"/>
          <p14:tracePt t="119938" x="8399463" y="4518025"/>
          <p14:tracePt t="119955" x="8461375" y="4543425"/>
          <p14:tracePt t="119971" x="8674100" y="4543425"/>
          <p14:tracePt t="119988" x="8812213" y="4543425"/>
          <p14:tracePt t="120004" x="8863013" y="4543425"/>
          <p14:tracePt t="120021" x="8886825" y="4543425"/>
          <p14:tracePt t="120037" x="8886825" y="4492625"/>
          <p14:tracePt t="120054" x="8874125" y="4454525"/>
          <p14:tracePt t="120090" x="8850313" y="4454525"/>
          <p14:tracePt t="120098" x="8837613" y="4454525"/>
          <p14:tracePt t="120107" x="8799513" y="4454525"/>
          <p14:tracePt t="120121" x="8774113" y="4454525"/>
          <p14:tracePt t="120124" x="8750300" y="4479925"/>
          <p14:tracePt t="120373" x="8724900" y="4492625"/>
          <p14:tracePt t="120384" x="8712200" y="4492625"/>
          <p14:tracePt t="120396" x="8699500" y="4518025"/>
          <p14:tracePt t="120410" x="8674100" y="4518025"/>
          <p14:tracePt t="120586" x="8674100" y="4505325"/>
          <p14:tracePt t="120594" x="8661400" y="4467225"/>
          <p14:tracePt t="120604" x="8637588" y="4430713"/>
          <p14:tracePt t="120620" x="8586788" y="4367213"/>
          <p14:tracePt t="120637" x="8486775" y="4318000"/>
          <p14:tracePt t="120654" x="8412163" y="4318000"/>
          <p14:tracePt t="120670" x="8335963" y="4318000"/>
          <p14:tracePt t="120687" x="8286750" y="4367213"/>
          <p14:tracePt t="120704" x="8248650" y="4443413"/>
          <p14:tracePt t="120721" x="8248650" y="4492625"/>
          <p14:tracePt t="120723" x="8248650" y="4530725"/>
          <p14:tracePt t="120737" x="8248650" y="4543425"/>
          <p14:tracePt t="120754" x="8274050" y="4592638"/>
          <p14:tracePt t="120770" x="8424863" y="4618038"/>
          <p14:tracePt t="120787" x="8512175" y="4618038"/>
          <p14:tracePt t="120804" x="8574088" y="4618038"/>
          <p14:tracePt t="120821" x="8586788" y="4618038"/>
          <p14:tracePt t="120842" x="8586788" y="4605338"/>
          <p14:tracePt t="120854" x="8586788" y="4592638"/>
          <p14:tracePt t="120870" x="8586788" y="4567238"/>
          <p14:tracePt t="120887" x="8586788" y="4543425"/>
          <p14:tracePt t="121085" x="8586788" y="4530725"/>
          <p14:tracePt t="121604" x="8561388" y="4530725"/>
          <p14:tracePt t="121611" x="8537575" y="4530725"/>
          <p14:tracePt t="121623" x="8524875" y="4543425"/>
          <p14:tracePt t="121674" x="8524875" y="4554538"/>
          <p14:tracePt t="121682" x="8548688" y="4554538"/>
          <p14:tracePt t="121690" x="8586788" y="4554538"/>
          <p14:tracePt t="121704" x="8624888" y="4543425"/>
          <p14:tracePt t="121721" x="8637588" y="4543425"/>
          <p14:tracePt t="121723" x="8637588" y="4518025"/>
          <p14:tracePt t="121738" x="8637588" y="4505325"/>
          <p14:tracePt t="121754" x="8599488" y="4492625"/>
          <p14:tracePt t="121771" x="8448675" y="4467225"/>
          <p14:tracePt t="121787" x="8399463" y="4479925"/>
          <p14:tracePt t="121804" x="8312150" y="4567238"/>
          <p14:tracePt t="121821" x="8261350" y="4667250"/>
          <p14:tracePt t="121837" x="8235950" y="4779963"/>
          <p14:tracePt t="121854" x="8235950" y="4818063"/>
          <p14:tracePt t="121870" x="8235950" y="4856163"/>
          <p14:tracePt t="121887" x="8286750" y="4868863"/>
          <p14:tracePt t="121903" x="8335963" y="4892675"/>
          <p14:tracePt t="121906" x="8361363" y="4892675"/>
          <p14:tracePt t="121920" x="8374063" y="4892675"/>
          <p14:tracePt t="121923" x="8386763" y="4892675"/>
          <p14:tracePt t="121937" x="8412163" y="4879975"/>
          <p14:tracePt t="121954" x="8424863" y="4856163"/>
          <p14:tracePt t="121970" x="8424863" y="4843463"/>
          <p14:tracePt t="121987" x="8424863" y="4818063"/>
          <p14:tracePt t="122004" x="8424863" y="4779963"/>
          <p14:tracePt t="122020" x="8424863" y="4768850"/>
          <p14:tracePt t="122037" x="8424863" y="4756150"/>
          <p14:tracePt t="122054" x="8424863" y="4730750"/>
          <p14:tracePt t="122090" x="8424863" y="4705350"/>
          <p14:tracePt t="122098" x="8399463" y="4705350"/>
          <p14:tracePt t="123580" x="8399463" y="4718050"/>
          <p14:tracePt t="123590" x="8399463" y="4730750"/>
          <p14:tracePt t="123604" x="8412163" y="4730750"/>
          <p14:tracePt t="123611" x="8424863" y="4730750"/>
          <p14:tracePt t="123620" x="8435975" y="4743450"/>
          <p14:tracePt t="123637" x="8499475" y="4743450"/>
          <p14:tracePt t="123653" x="8524875" y="4743450"/>
          <p14:tracePt t="123670" x="8537575" y="4743450"/>
          <p14:tracePt t="123687" x="8599488" y="4743450"/>
          <p14:tracePt t="123703" x="8650288" y="4743450"/>
          <p14:tracePt t="123720" x="8712200" y="4743450"/>
          <p14:tracePt t="123737" x="8812213" y="4656138"/>
          <p14:tracePt t="123739" x="8837613" y="4618038"/>
          <p14:tracePt t="123754" x="8886825" y="4505325"/>
          <p14:tracePt t="123770" x="8886825" y="4443413"/>
          <p14:tracePt t="123787" x="8874125" y="4418013"/>
          <p14:tracePt t="123803" x="8863013" y="4392613"/>
          <p14:tracePt t="123820" x="8799513" y="4392613"/>
          <p14:tracePt t="123837" x="8712200" y="4392613"/>
          <p14:tracePt t="123854" x="8661400" y="4392613"/>
          <p14:tracePt t="123870" x="8599488" y="4392613"/>
          <p14:tracePt t="123886" x="8512175" y="4443413"/>
          <p14:tracePt t="123903" x="8386763" y="4592638"/>
          <p14:tracePt t="123920" x="8223250" y="4768850"/>
          <p14:tracePt t="123937" x="8212138" y="4792663"/>
          <p14:tracePt t="123939" x="8212138" y="4818063"/>
          <p14:tracePt t="123962" x="8248650" y="4830763"/>
          <p14:tracePt t="123970" x="8312150" y="4830763"/>
          <p14:tracePt t="123987" x="8499475" y="4830763"/>
          <p14:tracePt t="124003" x="8699500" y="4830763"/>
          <p14:tracePt t="124020" x="8863013" y="4743450"/>
          <p14:tracePt t="124037" x="8924925" y="4554538"/>
          <p14:tracePt t="124053" x="8924925" y="4305300"/>
          <p14:tracePt t="124070" x="8699500" y="3979863"/>
          <p14:tracePt t="124087" x="8212138" y="3754438"/>
          <p14:tracePt t="124103" x="7948613" y="3692525"/>
          <p14:tracePt t="124120" x="7785100" y="3716338"/>
          <p14:tracePt t="124136" x="7685088" y="3829050"/>
          <p14:tracePt t="124140" x="7648575" y="3905250"/>
          <p14:tracePt t="124153" x="7648575" y="4154488"/>
          <p14:tracePt t="124170" x="7735888" y="4367213"/>
          <p14:tracePt t="124187" x="7986713" y="4530725"/>
          <p14:tracePt t="124203" x="8212138" y="4618038"/>
          <p14:tracePt t="124220" x="8348663" y="4618038"/>
          <p14:tracePt t="124236" x="8412163" y="4618038"/>
          <p14:tracePt t="124253" x="8461375" y="4567238"/>
          <p14:tracePt t="124270" x="8474075" y="4418013"/>
          <p14:tracePt t="124287" x="8474075" y="4179888"/>
          <p14:tracePt t="124303" x="8474075" y="3879850"/>
          <p14:tracePt t="124320" x="8474075" y="3741738"/>
          <p14:tracePt t="124412" x="8486775" y="3792538"/>
          <p14:tracePt t="124419" x="8499475" y="3816350"/>
          <p14:tracePt t="124426" x="8524875" y="3829050"/>
          <p14:tracePt t="124437" x="8524875" y="3841750"/>
          <p14:tracePt t="124453" x="8537575" y="3867150"/>
          <p14:tracePt t="124470" x="8548688" y="3867150"/>
          <p14:tracePt t="124491" x="8561388" y="3867150"/>
          <p14:tracePt t="124514" x="8561388" y="3841750"/>
          <p14:tracePt t="124523" x="8586788" y="3803650"/>
          <p14:tracePt t="124537" x="8599488" y="3792538"/>
          <p14:tracePt t="124553" x="8599488" y="3779838"/>
          <p14:tracePt t="125117" x="8599488" y="3754438"/>
          <p14:tracePt t="125132" x="8599488" y="3741738"/>
          <p14:tracePt t="125139" x="8612188" y="3692525"/>
          <p14:tracePt t="125153" x="8661400" y="3641725"/>
          <p14:tracePt t="125170" x="8699500" y="3579813"/>
          <p14:tracePt t="125186" x="8724900" y="3541713"/>
          <p14:tracePt t="125203" x="8737600" y="3529013"/>
          <p14:tracePt t="125226" x="8750300" y="3503613"/>
          <p14:tracePt t="125237" x="8786813" y="3503613"/>
          <p14:tracePt t="125253" x="8886825" y="3503613"/>
          <p14:tracePt t="125270" x="8986838" y="3479800"/>
          <p14:tracePt t="125286" x="9075738" y="3454400"/>
          <p14:tracePt t="125303" x="9088438" y="3454400"/>
          <p14:tracePt t="125320" x="9124950" y="3454400"/>
          <p14:tracePt t="125336" x="9150350" y="3454400"/>
          <p14:tracePt t="125339" x="9163050" y="3454400"/>
          <p14:tracePt t="125353" x="9237663" y="3454400"/>
          <p14:tracePt t="125370" x="9301163" y="3454400"/>
          <p14:tracePt t="125386" x="9312275" y="3454400"/>
          <p14:tracePt t="125403" x="9350375" y="3454400"/>
          <p14:tracePt t="125420" x="9413875" y="3503613"/>
          <p14:tracePt t="125436" x="9513888" y="3629025"/>
          <p14:tracePt t="125453" x="9663113" y="3729038"/>
          <p14:tracePt t="125470" x="9688513" y="3779838"/>
          <p14:tracePt t="125486" x="9701213" y="3816350"/>
          <p14:tracePt t="125503" x="9701213" y="3892550"/>
          <p14:tracePt t="125520" x="9701213" y="3941763"/>
          <p14:tracePt t="125536" x="9663113" y="4005263"/>
          <p14:tracePt t="125539" x="9650413" y="4029075"/>
          <p14:tracePt t="125553" x="9626600" y="4029075"/>
          <p14:tracePt t="125555" x="9575800" y="4054475"/>
          <p14:tracePt t="125570" x="9488488" y="4079875"/>
          <p14:tracePt t="125586" x="9413875" y="4079875"/>
          <p14:tracePt t="125603" x="9363075" y="4079875"/>
          <p14:tracePt t="125620" x="9324975" y="4067175"/>
          <p14:tracePt t="125636" x="9324975" y="3992563"/>
          <p14:tracePt t="125653" x="9324975" y="3892550"/>
          <p14:tracePt t="125669" x="9324975" y="3816350"/>
          <p14:tracePt t="125686" x="9437688" y="3754438"/>
          <p14:tracePt t="125703" x="9637713" y="3754438"/>
          <p14:tracePt t="125720" x="9839325" y="3767138"/>
          <p14:tracePt t="125736" x="10001250" y="3879850"/>
          <p14:tracePt t="125739" x="10026650" y="3954463"/>
          <p14:tracePt t="125753" x="10052050" y="4154488"/>
          <p14:tracePt t="125770" x="10052050" y="4341813"/>
          <p14:tracePt t="125786" x="9963150" y="4492625"/>
          <p14:tracePt t="125803" x="9801225" y="4567238"/>
          <p14:tracePt t="125819" x="9701213" y="4567238"/>
          <p14:tracePt t="125836" x="9650413" y="4567238"/>
          <p14:tracePt t="125853" x="9513888" y="4454525"/>
          <p14:tracePt t="125870" x="9437688" y="4267200"/>
          <p14:tracePt t="125886" x="9350375" y="4079875"/>
          <p14:tracePt t="125903" x="9337675" y="3916363"/>
          <p14:tracePt t="125920" x="9337675" y="3792538"/>
          <p14:tracePt t="125936" x="9450388" y="3729038"/>
          <p14:tracePt t="125939" x="9537700" y="3716338"/>
          <p14:tracePt t="125953" x="9626600" y="3703638"/>
          <p14:tracePt t="125956" x="9713913" y="3703638"/>
          <p14:tracePt t="125970" x="9952038" y="3716338"/>
          <p14:tracePt t="125987" x="10164763" y="3867150"/>
          <p14:tracePt t="126003" x="10226675" y="3992563"/>
          <p14:tracePt t="126020" x="10239375" y="4105275"/>
          <p14:tracePt t="126036" x="10126663" y="4141788"/>
          <p14:tracePt t="126053" x="9952038" y="4179888"/>
          <p14:tracePt t="126070" x="9739313" y="4179888"/>
          <p14:tracePt t="126086" x="9563100" y="4129088"/>
          <p14:tracePt t="126103" x="9537700" y="4105275"/>
          <p14:tracePt t="126120" x="9537700" y="4054475"/>
          <p14:tracePt t="126136" x="9537700" y="4005263"/>
          <p14:tracePt t="126139" x="9537700" y="3954463"/>
          <p14:tracePt t="126153" x="9613900" y="3892550"/>
          <p14:tracePt t="126170" x="9713913" y="3854450"/>
          <p14:tracePt t="126186" x="9739313" y="3854450"/>
          <p14:tracePt t="126203" x="9750425" y="3841750"/>
          <p14:tracePt t="126845" x="9739313" y="3841750"/>
          <p14:tracePt t="126851" x="9726613" y="3841750"/>
          <p14:tracePt t="126882" x="9701213" y="3816350"/>
          <p14:tracePt t="126890" x="9688513" y="3792538"/>
          <p14:tracePt t="126903" x="9688513" y="3779838"/>
          <p14:tracePt t="126919" x="9688513" y="3754438"/>
          <p14:tracePt t="126924" x="9688513" y="3741738"/>
          <p14:tracePt t="126963" x="9688513" y="3729038"/>
          <p14:tracePt t="126978" x="9688513" y="3716338"/>
          <p14:tracePt t="126986" x="9675813" y="3703638"/>
          <p14:tracePt t="126994" x="9637713" y="3679825"/>
          <p14:tracePt t="127002" x="9613900" y="3641725"/>
          <p14:tracePt t="127019" x="9488488" y="3603625"/>
          <p14:tracePt t="127036" x="9363075" y="3579813"/>
          <p14:tracePt t="127053" x="9212263" y="3554413"/>
          <p14:tracePt t="127070" x="9075738" y="3554413"/>
          <p14:tracePt t="127086" x="8975725" y="3554413"/>
          <p14:tracePt t="127103" x="8937625" y="3554413"/>
          <p14:tracePt t="127119" x="8874125" y="3579813"/>
          <p14:tracePt t="127136" x="8786813" y="3603625"/>
          <p14:tracePt t="127152" x="8637588" y="3703638"/>
          <p14:tracePt t="127155" x="8599488" y="3729038"/>
          <p14:tracePt t="127169" x="8435975" y="3792538"/>
          <p14:tracePt t="127186" x="8399463" y="3829050"/>
          <p14:tracePt t="127210" x="8386763" y="3841750"/>
          <p14:tracePt t="127219" x="8386763" y="3854450"/>
          <p14:tracePt t="127242" x="8424863" y="3867150"/>
          <p14:tracePt t="127253" x="8486775" y="3867150"/>
          <p14:tracePt t="127269" x="8574088" y="3867150"/>
          <p14:tracePt t="127286" x="8612188" y="3829050"/>
          <p14:tracePt t="127303" x="8624888" y="3803650"/>
          <p14:tracePt t="127319" x="8624888" y="3703638"/>
          <p14:tracePt t="127336" x="8599488" y="3654425"/>
          <p14:tracePt t="127353" x="8548688" y="3654425"/>
          <p14:tracePt t="127370" x="8499475" y="3654425"/>
          <p14:tracePt t="127386" x="8461375" y="3654425"/>
          <p14:tracePt t="127402" x="8424863" y="3667125"/>
          <p14:tracePt t="127419" x="8424863" y="3703638"/>
          <p14:tracePt t="127436" x="8424863" y="3729038"/>
          <p14:tracePt t="127453" x="8524875" y="3754438"/>
          <p14:tracePt t="127469" x="8624888" y="3741738"/>
          <p14:tracePt t="127486" x="8699500" y="3729038"/>
          <p14:tracePt t="127503" x="8724900" y="3703638"/>
          <p14:tracePt t="127519" x="8724900" y="3679825"/>
          <p14:tracePt t="127536" x="8724900" y="3654425"/>
          <p14:tracePt t="127552" x="8724900" y="3629025"/>
          <p14:tracePt t="127602" x="8699500" y="3629025"/>
          <p14:tracePt t="129301" x="8686800" y="3579813"/>
          <p14:tracePt t="129308" x="8699500" y="3503613"/>
          <p14:tracePt t="129319" x="8737600" y="3454400"/>
          <p14:tracePt t="129336" x="8912225" y="3316288"/>
          <p14:tracePt t="129352" x="9163050" y="3203575"/>
          <p14:tracePt t="129355" x="9250363" y="3178175"/>
          <p14:tracePt t="129369" x="9413875" y="3141663"/>
          <p14:tracePt t="129386" x="9501188" y="3116263"/>
          <p14:tracePt t="129402" x="9513888" y="3128963"/>
          <p14:tracePt t="129419" x="9575800" y="3190875"/>
          <p14:tracePt t="129436" x="9713913" y="3367088"/>
          <p14:tracePt t="129452" x="9788525" y="3641725"/>
          <p14:tracePt t="129468" x="9813925" y="3841750"/>
          <p14:tracePt t="129485" x="9813925" y="3954463"/>
          <p14:tracePt t="129502" x="9701213" y="4079875"/>
          <p14:tracePt t="129519" x="9550400" y="4129088"/>
          <p14:tracePt t="129535" x="9413875" y="4154488"/>
          <p14:tracePt t="129552" x="9337675" y="4154488"/>
          <p14:tracePt t="129556" x="9312275" y="4141788"/>
          <p14:tracePt t="129570" x="9301163" y="4079875"/>
          <p14:tracePt t="129586" x="9263063" y="3992563"/>
          <p14:tracePt t="129603" x="9263063" y="3816350"/>
          <p14:tracePt t="129619" x="9324975" y="3667125"/>
          <p14:tracePt t="129636" x="9537700" y="3554413"/>
          <p14:tracePt t="129652" x="9801225" y="3529013"/>
          <p14:tracePt t="129669" x="10126663" y="3529013"/>
          <p14:tracePt t="129685" x="10252075" y="3590925"/>
          <p14:tracePt t="129702" x="10339388" y="3667125"/>
          <p14:tracePt t="129719" x="10364788" y="3829050"/>
          <p14:tracePt t="129735" x="10277475" y="4029075"/>
          <p14:tracePt t="129752" x="10088563" y="4154488"/>
          <p14:tracePt t="129769" x="9913938" y="4241800"/>
          <p14:tracePt t="129771" x="9813925" y="4241800"/>
          <p14:tracePt t="129786" x="9650413" y="4241800"/>
          <p14:tracePt t="129802" x="9575800" y="4241800"/>
          <p14:tracePt t="129819" x="9525000" y="4205288"/>
          <p14:tracePt t="129835" x="9475788" y="4117975"/>
          <p14:tracePt t="129852" x="9437688" y="4005263"/>
          <p14:tracePt t="129869" x="9437688" y="3929063"/>
          <p14:tracePt t="129885" x="9437688" y="3854450"/>
          <p14:tracePt t="129902" x="9525000" y="3779838"/>
          <p14:tracePt t="129919" x="9550400" y="3754438"/>
          <p14:tracePt t="129935" x="9563100" y="3754438"/>
          <p14:tracePt t="130634" x="9550400" y="3754438"/>
          <p14:tracePt t="130650" x="9525000" y="3754438"/>
          <p14:tracePt t="131980" x="9513888" y="3754438"/>
          <p14:tracePt t="131994" x="9475788" y="3754438"/>
          <p14:tracePt t="132018" x="9463088" y="3754438"/>
          <p14:tracePt t="132034" x="9450388" y="3754438"/>
          <p14:tracePt t="132050" x="9437688" y="3754438"/>
          <p14:tracePt t="132058" x="9413875" y="3754438"/>
          <p14:tracePt t="132069" x="9401175" y="3754438"/>
          <p14:tracePt t="132085" x="9312275" y="3767138"/>
          <p14:tracePt t="132102" x="9237663" y="3816350"/>
          <p14:tracePt t="132119" x="9075738" y="3967163"/>
          <p14:tracePt t="132135" x="8912225" y="4179888"/>
          <p14:tracePt t="132152" x="8837613" y="4379913"/>
          <p14:tracePt t="132168" x="8812213" y="4443413"/>
          <p14:tracePt t="132171" x="8812213" y="4479925"/>
          <p14:tracePt t="132185" x="8912225" y="4518025"/>
          <p14:tracePt t="132202" x="9199563" y="4543425"/>
          <p14:tracePt t="132218" x="9513888" y="4543425"/>
          <p14:tracePt t="132235" x="9726613" y="4505325"/>
          <p14:tracePt t="132252" x="9852025" y="4379913"/>
          <p14:tracePt t="132268" x="9939338" y="4241800"/>
          <p14:tracePt t="132285" x="9975850" y="4105275"/>
          <p14:tracePt t="132302" x="10001250" y="3929063"/>
          <p14:tracePt t="132318" x="10126663" y="3803650"/>
          <p14:tracePt t="132335" x="10239375" y="3729038"/>
          <p14:tracePt t="132352" x="10288588" y="3729038"/>
          <p14:tracePt t="132368" x="10364788" y="3703638"/>
          <p14:tracePt t="132371" x="10377488" y="3703638"/>
          <p14:tracePt t="132385" x="10414000" y="3703638"/>
          <p14:tracePt t="132402" x="10426700" y="3716338"/>
          <p14:tracePt t="132419" x="10426700" y="3803650"/>
          <p14:tracePt t="132435" x="10426700" y="3929063"/>
          <p14:tracePt t="132452" x="10414000" y="3992563"/>
          <p14:tracePt t="132468" x="10414000" y="4092575"/>
          <p14:tracePt t="132485" x="10414000" y="4192588"/>
          <p14:tracePt t="132502" x="10390188" y="4330700"/>
          <p14:tracePt t="132519" x="10301288" y="4418013"/>
          <p14:tracePt t="132535" x="10239375" y="4454525"/>
          <p14:tracePt t="132552" x="10177463" y="4492625"/>
          <p14:tracePt t="132634" x="10213975" y="4492625"/>
          <p14:tracePt t="132642" x="10226675" y="4479925"/>
          <p14:tracePt t="132651" x="10226675" y="4443413"/>
          <p14:tracePt t="132668" x="10226675" y="4379913"/>
          <p14:tracePt t="132685" x="10226675" y="4305300"/>
          <p14:tracePt t="132702" x="10226675" y="4205288"/>
          <p14:tracePt t="132718" x="10188575" y="4092575"/>
          <p14:tracePt t="132735" x="10177463" y="4041775"/>
          <p14:tracePt t="132752" x="10152063" y="4005263"/>
          <p14:tracePt t="132768" x="10139363" y="3941763"/>
          <p14:tracePt t="132771" x="10113963" y="3929063"/>
          <p14:tracePt t="132785" x="10101263" y="3905250"/>
          <p14:tracePt t="132787" x="10075863" y="3879850"/>
          <p14:tracePt t="132802" x="10039350" y="3841750"/>
          <p14:tracePt t="132819" x="10013950" y="3816350"/>
          <p14:tracePt t="132835" x="10013950" y="3803650"/>
          <p14:tracePt t="132852" x="10013950" y="3754438"/>
          <p14:tracePt t="132868" x="10013950" y="3654425"/>
          <p14:tracePt t="132885" x="10026650" y="3378200"/>
          <p14:tracePt t="132902" x="10075863" y="3090863"/>
          <p14:tracePt t="132918" x="10113963" y="2640013"/>
          <p14:tracePt t="132935" x="10113963" y="2201863"/>
          <p14:tracePt t="132952" x="10013950" y="1701800"/>
          <p14:tracePt t="132968" x="9839325" y="1214438"/>
          <p14:tracePt t="132985" x="9713913" y="950913"/>
          <p14:tracePt t="132987" x="9626600" y="825500"/>
          <p14:tracePt t="133002" x="9501188" y="650875"/>
          <p14:tracePt t="133018" x="9401175" y="576263"/>
          <p14:tracePt t="133035" x="9237663" y="512763"/>
          <p14:tracePt t="133052" x="8999538" y="487363"/>
          <p14:tracePt t="133069" x="8737600" y="487363"/>
          <p14:tracePt t="133085" x="8461375" y="525463"/>
          <p14:tracePt t="133171" x="6946900" y="576263"/>
          <p14:tracePt t="133178" x="6934200" y="576263"/>
          <p14:tracePt t="133186" x="6921500" y="576263"/>
          <p14:tracePt t="133250" x="6897688" y="576263"/>
          <p14:tracePt t="133298" x="6897688" y="563563"/>
          <p14:tracePt t="134498" x="8637588" y="525463"/>
          <p14:tracePt t="134506" x="8975725" y="600075"/>
          <p14:tracePt t="134518" x="9212263" y="676275"/>
          <p14:tracePt t="134535" x="9663113" y="801688"/>
          <p14:tracePt t="134551" x="10239375" y="1076325"/>
          <p14:tracePt t="134568" x="11077575" y="1450975"/>
          <p14:tracePt t="134584" x="11841163" y="1865313"/>
          <p14:tracePt t="134587" x="12166600" y="202723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EE272-A69D-0967-A517-087FD8C2C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45FA3-F7B5-0B28-FD41-DCB010DC5E34}"/>
              </a:ext>
            </a:extLst>
          </p:cNvPr>
          <p:cNvSpPr>
            <a:spLocks noGrp="1"/>
          </p:cNvSpPr>
          <p:nvPr>
            <p:ph type="title"/>
          </p:nvPr>
        </p:nvSpPr>
        <p:spPr/>
        <p:txBody>
          <a:bodyPr>
            <a:normAutofit/>
          </a:bodyPr>
          <a:lstStyle/>
          <a:p>
            <a:pPr algn="ctr"/>
            <a:r>
              <a:rPr kumimoji="0" lang="en-US" sz="4000" b="0" i="0" u="none" strike="noStrike" kern="1200" cap="none" spc="0" normalizeH="0" baseline="0" noProof="0" dirty="0">
                <a:ln>
                  <a:noFill/>
                </a:ln>
                <a:solidFill>
                  <a:prstClr val="white"/>
                </a:solidFill>
                <a:effectLst/>
                <a:uLnTx/>
                <a:uFillTx/>
                <a:latin typeface="Garamond" panose="02020404030301010803" pitchFamily="18" charset="0"/>
              </a:rPr>
              <a:t>NIST 8259 Ontology</a:t>
            </a:r>
            <a:endParaRPr lang="en-US" sz="4000" dirty="0">
              <a:solidFill>
                <a:schemeClr val="bg1"/>
              </a:solidFill>
              <a:latin typeface="Garamond" panose="02020404030301010803" pitchFamily="18" charset="0"/>
            </a:endParaRPr>
          </a:p>
        </p:txBody>
      </p:sp>
      <p:pic>
        <p:nvPicPr>
          <p:cNvPr id="3" name="Picture 2">
            <a:extLst>
              <a:ext uri="{FF2B5EF4-FFF2-40B4-BE49-F238E27FC236}">
                <a16:creationId xmlns:a16="http://schemas.microsoft.com/office/drawing/2014/main" id="{27421D6A-7B4F-B48F-86C3-952BBA9AEE1D}"/>
              </a:ext>
            </a:extLst>
          </p:cNvPr>
          <p:cNvPicPr>
            <a:picLocks noChangeAspect="1"/>
          </p:cNvPicPr>
          <p:nvPr/>
        </p:nvPicPr>
        <p:blipFill>
          <a:blip r:embed="rId3"/>
          <a:stretch>
            <a:fillRect/>
          </a:stretch>
        </p:blipFill>
        <p:spPr>
          <a:xfrm>
            <a:off x="1651945" y="1579070"/>
            <a:ext cx="8528375" cy="50963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2132978"/>
      </p:ext>
    </p:extLst>
  </p:cSld>
  <p:clrMapOvr>
    <a:masterClrMapping/>
  </p:clrMapOvr>
  <mc:AlternateContent xmlns:mc="http://schemas.openxmlformats.org/markup-compatibility/2006">
    <mc:Choice xmlns:p14="http://schemas.microsoft.com/office/powerpoint/2010/main" Requires="p14">
      <p:transition spd="slow" p14:dur="2000" advTm="136337"/>
    </mc:Choice>
    <mc:Fallback>
      <p:transition spd="slow" advTm="136337"/>
    </mc:Fallback>
  </mc:AlternateContent>
  <p:extLst>
    <p:ext uri="{3A86A75C-4F4B-4683-9AE1-C65F6400EC91}">
      <p14:laserTraceLst xmlns:p14="http://schemas.microsoft.com/office/powerpoint/2010/main">
        <p14:tracePtLst>
          <p14:tracePt t="5956" x="3330575" y="6197600"/>
          <p14:tracePt t="6243" x="2216150" y="6545263"/>
          <p14:tracePt t="6250" x="2216150" y="6307138"/>
          <p14:tracePt t="6259" x="2216150" y="5994400"/>
          <p14:tracePt t="6276" x="2216150" y="5281613"/>
          <p14:tracePt t="6293" x="2216150" y="4530725"/>
          <p14:tracePt t="6309" x="2139950" y="3792538"/>
          <p14:tracePt t="6326" x="1878013" y="2903538"/>
          <p14:tracePt t="6342" x="1552575" y="2139950"/>
          <p14:tracePt t="6359" x="1276350" y="1639888"/>
          <p14:tracePt t="6376" x="1176338" y="1450975"/>
          <p14:tracePt t="6392" x="1176338" y="1376363"/>
          <p14:tracePt t="6395" x="1176338" y="1350963"/>
          <p14:tracePt t="6410" x="1176338" y="1327150"/>
          <p14:tracePt t="6426" x="1176338" y="1314450"/>
          <p14:tracePt t="6443" x="1176338" y="1227138"/>
          <p14:tracePt t="6459" x="1289050" y="1163638"/>
          <p14:tracePt t="6476" x="1539875" y="1089025"/>
          <p14:tracePt t="6492" x="1852613" y="1014413"/>
          <p14:tracePt t="6509" x="1990725" y="1014413"/>
          <p14:tracePt t="6526" x="2065338" y="989013"/>
          <p14:tracePt t="6542" x="2316163" y="938213"/>
          <p14:tracePt t="6559" x="3041650" y="863600"/>
          <p14:tracePt t="6576" x="4668838" y="600075"/>
          <p14:tracePt t="6592" x="6759575" y="600075"/>
          <p14:tracePt t="6595" x="7773988" y="600075"/>
          <p14:tracePt t="6610" x="9163050" y="738188"/>
          <p14:tracePt t="6626" x="10464800" y="838200"/>
          <p14:tracePt t="6643" x="11490325" y="876300"/>
          <p14:tracePt t="6659" x="11866563" y="876300"/>
          <p14:tracePt t="6676" x="11941175" y="876300"/>
          <p14:tracePt t="6730" x="11928475" y="876300"/>
          <p14:tracePt t="6738" x="11904663" y="876300"/>
          <p14:tracePt t="6746" x="11891963" y="876300"/>
          <p14:tracePt t="6759" x="11828463" y="876300"/>
          <p14:tracePt t="6776" x="11628438" y="876300"/>
          <p14:tracePt t="6792" x="11277600" y="901700"/>
          <p14:tracePt t="6795" x="11128375" y="912813"/>
          <p14:tracePt t="6809" x="10777538" y="963613"/>
          <p14:tracePt t="6826" x="10490200" y="989013"/>
          <p14:tracePt t="6842" x="10352088" y="1014413"/>
          <p14:tracePt t="6859" x="10313988" y="1025525"/>
          <p14:tracePt t="6906" x="10313988" y="1038225"/>
          <p14:tracePt t="6914" x="10252075" y="1050925"/>
          <p14:tracePt t="6926" x="10177463" y="1076325"/>
          <p14:tracePt t="6942" x="10001250" y="1076325"/>
          <p14:tracePt t="6959" x="9739313" y="1101725"/>
          <p14:tracePt t="6976" x="9450388" y="1101725"/>
          <p14:tracePt t="6978" x="9237663" y="1101725"/>
          <p14:tracePt t="6993" x="8999538" y="1050925"/>
          <p14:tracePt t="6995" x="8799513" y="1050925"/>
          <p14:tracePt t="7009" x="8412163" y="989013"/>
          <p14:tracePt t="7026" x="8174038" y="963613"/>
          <p14:tracePt t="7042" x="8110538" y="938213"/>
          <p14:tracePt t="7074" x="8148638" y="938213"/>
          <p14:tracePt t="7082" x="8312150" y="938213"/>
          <p14:tracePt t="7092" x="8624888" y="1001713"/>
          <p14:tracePt t="7109" x="9337675" y="1201738"/>
          <p14:tracePt t="7126" x="9563100" y="1276350"/>
          <p14:tracePt t="7146" x="9537700" y="1276350"/>
          <p14:tracePt t="7159" x="9350375" y="1301750"/>
          <p14:tracePt t="7176" x="8537575" y="1301750"/>
          <p14:tracePt t="7192" x="7423150" y="1227138"/>
          <p14:tracePt t="7195" x="6934200" y="1189038"/>
          <p14:tracePt t="7209" x="6370638" y="1138238"/>
          <p14:tracePt t="7226" x="6296025" y="1138238"/>
          <p14:tracePt t="7242" x="6383338" y="1138238"/>
          <p14:tracePt t="7259" x="6997700" y="1163638"/>
          <p14:tracePt t="7276" x="8174038" y="1463675"/>
          <p14:tracePt t="7292" x="8786813" y="1527175"/>
          <p14:tracePt t="7309" x="8886825" y="1527175"/>
          <p14:tracePt t="7326" x="8837613" y="1563688"/>
          <p14:tracePt t="7342" x="8399463" y="1563688"/>
          <p14:tracePt t="7359" x="7597775" y="1439863"/>
          <p14:tracePt t="7376" x="6596063" y="1227138"/>
          <p14:tracePt t="7392" x="6208713" y="1138238"/>
          <p14:tracePt t="7396" x="6183313" y="1138238"/>
          <p14:tracePt t="7409" x="6221413" y="1114425"/>
          <p14:tracePt t="7426" x="6734175" y="1089025"/>
          <p14:tracePt t="7443" x="7948613" y="1089025"/>
          <p14:tracePt t="7459" x="8899525" y="1089025"/>
          <p14:tracePt t="7476" x="9075738" y="1089025"/>
          <p14:tracePt t="7498" x="8950325" y="1089025"/>
          <p14:tracePt t="7509" x="8686800" y="1063625"/>
          <p14:tracePt t="7526" x="7961313" y="901700"/>
          <p14:tracePt t="7543" x="7197725" y="776288"/>
          <p14:tracePt t="7559" x="6746875" y="638175"/>
          <p14:tracePt t="7576" x="6672263" y="638175"/>
          <p14:tracePt t="7593" x="6734175" y="638175"/>
          <p14:tracePt t="7595" x="6897688" y="638175"/>
          <p14:tracePt t="7609" x="7335838" y="638175"/>
          <p14:tracePt t="7626" x="7497763" y="663575"/>
          <p14:tracePt t="7642" x="7510463" y="663575"/>
          <p14:tracePt t="7659" x="7459663" y="663575"/>
          <p14:tracePt t="7676" x="7223125" y="663575"/>
          <p14:tracePt t="7693" x="7085013" y="663575"/>
          <p14:tracePt t="7709" x="6985000" y="650875"/>
          <p14:tracePt t="7726" x="6946900" y="650875"/>
          <p14:tracePt t="7742" x="6934200" y="650875"/>
          <p14:tracePt t="7759" x="6897688" y="650875"/>
          <p14:tracePt t="7775" x="6797675" y="625475"/>
          <p14:tracePt t="7792" x="6721475" y="625475"/>
          <p14:tracePt t="7795" x="6684963" y="625475"/>
          <p14:tracePt t="7809" x="6672263" y="625475"/>
          <p14:tracePt t="7826" x="6634163" y="625475"/>
          <p14:tracePt t="7843" x="6584950" y="625475"/>
          <p14:tracePt t="7859" x="6496050" y="676275"/>
          <p14:tracePt t="7876" x="6408738" y="725488"/>
          <p14:tracePt t="7892" x="6346825" y="763588"/>
          <p14:tracePt t="7909" x="6308725" y="801688"/>
          <p14:tracePt t="7926" x="6270625" y="850900"/>
          <p14:tracePt t="7942" x="6234113" y="925513"/>
          <p14:tracePt t="7959" x="6183313" y="1014413"/>
          <p14:tracePt t="7976" x="6134100" y="1089025"/>
          <p14:tracePt t="7978" x="6134100" y="1125538"/>
          <p14:tracePt t="7992" x="6134100" y="1176338"/>
          <p14:tracePt t="7995" x="6134100" y="1214438"/>
          <p14:tracePt t="8009" x="6134100" y="1263650"/>
          <p14:tracePt t="8026" x="6134100" y="1301750"/>
          <p14:tracePt t="8042" x="6246813" y="1350963"/>
          <p14:tracePt t="8059" x="6546850" y="1376363"/>
          <p14:tracePt t="8076" x="6784975" y="1401763"/>
          <p14:tracePt t="8092" x="6921500" y="1401763"/>
          <p14:tracePt t="8109" x="6997700" y="1389063"/>
          <p14:tracePt t="8126" x="6997700" y="1376363"/>
          <p14:tracePt t="8142" x="6997700" y="1327150"/>
          <p14:tracePt t="8159" x="7021513" y="1301750"/>
          <p14:tracePt t="8176" x="7046913" y="1289050"/>
          <p14:tracePt t="8192" x="7059613" y="1276350"/>
          <p14:tracePt t="8209" x="7072313" y="1238250"/>
          <p14:tracePt t="8241" x="7097713" y="1227138"/>
          <p14:tracePt t="8258" x="7110413" y="1201738"/>
          <p14:tracePt t="8274" x="7123113" y="1189038"/>
          <p14:tracePt t="8290" x="7123113" y="1176338"/>
          <p14:tracePt t="8298" x="7123113" y="1150938"/>
          <p14:tracePt t="8309" x="7123113" y="1114425"/>
          <p14:tracePt t="8326" x="7123113" y="1063625"/>
          <p14:tracePt t="8342" x="7123113" y="1050925"/>
          <p14:tracePt t="8359" x="7123113" y="1014413"/>
          <p14:tracePt t="8376" x="7123113" y="1001713"/>
          <p14:tracePt t="8392" x="7110413" y="963613"/>
          <p14:tracePt t="8395" x="7097713" y="950913"/>
          <p14:tracePt t="8434" x="7097713" y="938213"/>
          <p14:tracePt t="8482" x="7097713" y="901700"/>
          <p14:tracePt t="8490" x="7110413" y="901700"/>
          <p14:tracePt t="8498" x="7146925" y="901700"/>
          <p14:tracePt t="8509" x="7185025" y="889000"/>
          <p14:tracePt t="8525" x="7223125" y="889000"/>
          <p14:tracePt t="8542" x="7235825" y="889000"/>
          <p14:tracePt t="8618" x="7246938" y="889000"/>
          <p14:tracePt t="8634" x="7246938" y="901700"/>
          <p14:tracePt t="8642" x="7223125" y="925513"/>
          <p14:tracePt t="8650" x="7210425" y="925513"/>
          <p14:tracePt t="8659" x="7197725" y="925513"/>
          <p14:tracePt t="8676" x="7134225" y="950913"/>
          <p14:tracePt t="8692" x="7123113" y="950913"/>
          <p14:tracePt t="8709" x="7085013" y="963613"/>
          <p14:tracePt t="8730" x="7059613" y="963613"/>
          <p14:tracePt t="8742" x="7021513" y="963613"/>
          <p14:tracePt t="8826" x="7010400" y="963613"/>
          <p14:tracePt t="8834" x="6997700" y="963613"/>
          <p14:tracePt t="8842" x="6985000" y="963613"/>
          <p14:tracePt t="8978" x="6972300" y="963613"/>
          <p14:tracePt t="8995" x="6934200" y="963613"/>
          <p14:tracePt t="9010" x="6921500" y="963613"/>
          <p14:tracePt t="9025" x="6897688" y="963613"/>
          <p14:tracePt t="9034" x="6872288" y="963613"/>
          <p14:tracePt t="9050" x="6846888" y="963613"/>
          <p14:tracePt t="9058" x="6834188" y="963613"/>
          <p14:tracePt t="9075" x="6821488" y="963613"/>
          <p14:tracePt t="9092" x="6808788" y="963613"/>
          <p14:tracePt t="9138" x="6797675" y="963613"/>
          <p14:tracePt t="9146" x="6808788" y="938213"/>
          <p14:tracePt t="9154" x="6846888" y="938213"/>
          <p14:tracePt t="9162" x="6884988" y="925513"/>
          <p14:tracePt t="9175" x="6959600" y="925513"/>
          <p14:tracePt t="9192" x="7110413" y="901700"/>
          <p14:tracePt t="9195" x="7197725" y="901700"/>
          <p14:tracePt t="9209" x="7235825" y="901700"/>
          <p14:tracePt t="9211" x="7272338" y="901700"/>
          <p14:tracePt t="9226" x="7285038" y="925513"/>
          <p14:tracePt t="9242" x="7297738" y="1038225"/>
          <p14:tracePt t="9259" x="7323138" y="1138238"/>
          <p14:tracePt t="9275" x="7359650" y="1227138"/>
          <p14:tracePt t="9292" x="7359650" y="1238250"/>
          <p14:tracePt t="9309" x="7323138" y="1289050"/>
          <p14:tracePt t="9325" x="6946900" y="1314450"/>
          <p14:tracePt t="9342" x="6370638" y="1176338"/>
          <p14:tracePt t="9359" x="6045200" y="1089025"/>
          <p14:tracePt t="9375" x="5932488" y="1014413"/>
          <p14:tracePt t="9392" x="5932488" y="950913"/>
          <p14:tracePt t="9409" x="6096000" y="863600"/>
          <p14:tracePt t="9411" x="6246813" y="850900"/>
          <p14:tracePt t="9426" x="6659563" y="850900"/>
          <p14:tracePt t="9442" x="7034213" y="850900"/>
          <p14:tracePt t="9458" x="7235825" y="850900"/>
          <p14:tracePt t="9475" x="7335838" y="863600"/>
          <p14:tracePt t="9492" x="7372350" y="876300"/>
          <p14:tracePt t="9509" x="7385050" y="889000"/>
          <p14:tracePt t="9525" x="7385050" y="912813"/>
          <p14:tracePt t="9542" x="7272338" y="976313"/>
          <p14:tracePt t="9559" x="7059613" y="1025525"/>
          <p14:tracePt t="9575" x="6959600" y="1025525"/>
          <p14:tracePt t="9592" x="6897688" y="1025525"/>
          <p14:tracePt t="9634" x="6959600" y="1025525"/>
          <p14:tracePt t="9642" x="7097713" y="1025525"/>
          <p14:tracePt t="9650" x="7235825" y="1025525"/>
          <p14:tracePt t="9658" x="7348538" y="1025525"/>
          <p14:tracePt t="9675" x="7448550" y="1050925"/>
          <p14:tracePt t="9898" x="7435850" y="1050925"/>
          <p14:tracePt t="9954" x="7423150" y="1050925"/>
          <p14:tracePt t="9963" x="7423150" y="1063625"/>
          <p14:tracePt t="9970" x="7423150" y="1076325"/>
          <p14:tracePt t="9986" x="7423150" y="1089025"/>
          <p14:tracePt t="9995" x="7448550" y="1125538"/>
          <p14:tracePt t="10009" x="7510463" y="1138238"/>
          <p14:tracePt t="10012" x="7585075" y="1163638"/>
          <p14:tracePt t="10026" x="7697788" y="1189038"/>
          <p14:tracePt t="10042" x="7797800" y="1189038"/>
          <p14:tracePt t="10059" x="7874000" y="1189038"/>
          <p14:tracePt t="10098" x="7835900" y="1189038"/>
          <p14:tracePt t="10106" x="7635875" y="1114425"/>
          <p14:tracePt t="10114" x="7472363" y="1089025"/>
          <p14:tracePt t="10125" x="7310438" y="1063625"/>
          <p14:tracePt t="10142" x="7085013" y="1038225"/>
          <p14:tracePt t="10158" x="6959600" y="1014413"/>
          <p14:tracePt t="10175" x="6934200" y="1014413"/>
          <p14:tracePt t="10195" x="6959600" y="1014413"/>
          <p14:tracePt t="10209" x="7185025" y="1014413"/>
          <p14:tracePt t="10212" x="7685088" y="1089025"/>
          <p14:tracePt t="10226" x="8650288" y="1176338"/>
          <p14:tracePt t="10242" x="9250363" y="1176338"/>
          <p14:tracePt t="10259" x="9350375" y="1176338"/>
          <p14:tracePt t="10290" x="9324975" y="1176338"/>
          <p14:tracePt t="10298" x="9224963" y="1176338"/>
          <p14:tracePt t="10309" x="9124950" y="1176338"/>
          <p14:tracePt t="10325" x="8924925" y="1176338"/>
          <p14:tracePt t="10342" x="8724900" y="1138238"/>
          <p14:tracePt t="10358" x="8486775" y="1114425"/>
          <p14:tracePt t="10375" x="8312150" y="1089025"/>
          <p14:tracePt t="10392" x="8261350" y="1089025"/>
          <p14:tracePt t="10409" x="8235950" y="1063625"/>
          <p14:tracePt t="10458" x="8223250" y="1063625"/>
          <p14:tracePt t="10466" x="8212138" y="1063625"/>
          <p14:tracePt t="10475" x="8174038" y="1063625"/>
          <p14:tracePt t="10492" x="8074025" y="1063625"/>
          <p14:tracePt t="10509" x="7999413" y="1050925"/>
          <p14:tracePt t="10525" x="7897813" y="1038225"/>
          <p14:tracePt t="10542" x="7848600" y="1014413"/>
          <p14:tracePt t="10559" x="7735888" y="976313"/>
          <p14:tracePt t="10575" x="7523163" y="912813"/>
          <p14:tracePt t="10592" x="7359650" y="863600"/>
          <p14:tracePt t="10608" x="7335838" y="838200"/>
          <p14:tracePt t="10611" x="7335838" y="825500"/>
          <p14:tracePt t="10625" x="7335838" y="776288"/>
          <p14:tracePt t="10642" x="7335838" y="763588"/>
          <p14:tracePt t="10658" x="7335838" y="738188"/>
          <p14:tracePt t="10682" x="7323138" y="725488"/>
          <p14:tracePt t="10714" x="7359650" y="712788"/>
          <p14:tracePt t="10722" x="7397750" y="700088"/>
          <p14:tracePt t="10730" x="7435850" y="700088"/>
          <p14:tracePt t="10741" x="7472363" y="700088"/>
          <p14:tracePt t="10758" x="7485063" y="700088"/>
          <p14:tracePt t="10802" x="7497763" y="712788"/>
          <p14:tracePt t="10811" x="7497763" y="776288"/>
          <p14:tracePt t="10818" x="7523163" y="876300"/>
          <p14:tracePt t="10825" x="7572375" y="989013"/>
          <p14:tracePt t="10842" x="7685088" y="1227138"/>
          <p14:tracePt t="10858" x="7773988" y="1389063"/>
          <p14:tracePt t="10875" x="7810500" y="1427163"/>
          <p14:tracePt t="11002" x="7823200" y="1427163"/>
          <p14:tracePt t="11011" x="7835900" y="1414463"/>
          <p14:tracePt t="11034" x="7848600" y="1401763"/>
          <p14:tracePt t="11041" x="7861300" y="1389063"/>
          <p14:tracePt t="11050" x="7897813" y="1363663"/>
          <p14:tracePt t="11066" x="7910513" y="1363663"/>
          <p14:tracePt t="11074" x="7910513" y="1350963"/>
          <p14:tracePt t="11765" x="7923213" y="1350963"/>
          <p14:tracePt t="11774" x="7961313" y="1350963"/>
          <p14:tracePt t="11783" x="7999413" y="1350963"/>
          <p14:tracePt t="11796" x="8010525" y="1350963"/>
          <p14:tracePt t="11834" x="7961313" y="1350963"/>
          <p14:tracePt t="11841" x="7861300" y="1350963"/>
          <p14:tracePt t="11850" x="7735888" y="1339850"/>
          <p14:tracePt t="11858" x="7623175" y="1289050"/>
          <p14:tracePt t="11874" x="7385050" y="1238250"/>
          <p14:tracePt t="11891" x="7272338" y="1189038"/>
          <p14:tracePt t="11908" x="7159625" y="1189038"/>
          <p14:tracePt t="11925" x="7034213" y="1189038"/>
          <p14:tracePt t="11942" x="6834188" y="1189038"/>
          <p14:tracePt t="11959" x="6659563" y="1189038"/>
          <p14:tracePt t="11975" x="6572250" y="1189038"/>
          <p14:tracePt t="11992" x="6559550" y="1214438"/>
          <p14:tracePt t="12008" x="6534150" y="1227138"/>
          <p14:tracePt t="12012" x="6521450" y="1250950"/>
          <p14:tracePt t="12025" x="6446838" y="1276350"/>
          <p14:tracePt t="12042" x="6308725" y="1301750"/>
          <p14:tracePt t="12059" x="6146800" y="1301750"/>
          <p14:tracePt t="12075" x="6083300" y="1301750"/>
          <p14:tracePt t="12091" x="6083300" y="1314450"/>
          <p14:tracePt t="12122" x="6070600" y="1327150"/>
          <p14:tracePt t="12186" x="6083300" y="1327150"/>
          <p14:tracePt t="12195" x="6096000" y="1327150"/>
          <p14:tracePt t="12202" x="6134100" y="1327150"/>
          <p14:tracePt t="12211" x="6146800" y="1327150"/>
          <p14:tracePt t="12226" x="6170613" y="1327150"/>
          <p14:tracePt t="12242" x="6221413" y="1314450"/>
          <p14:tracePt t="12259" x="6246813" y="1289050"/>
          <p14:tracePt t="12275" x="6259513" y="1238250"/>
          <p14:tracePt t="12292" x="6308725" y="1163638"/>
          <p14:tracePt t="12308" x="6321425" y="1125538"/>
          <p14:tracePt t="12325" x="6346825" y="1114425"/>
          <p14:tracePt t="12370" x="6346825" y="1101725"/>
          <p14:tracePt t="12378" x="6308725" y="1089025"/>
          <p14:tracePt t="12386" x="6296025" y="1089025"/>
          <p14:tracePt t="12395" x="6283325" y="1089025"/>
          <p14:tracePt t="12642" x="6296025" y="1076325"/>
          <p14:tracePt t="12756" x="6296025" y="1050925"/>
          <p14:tracePt t="12762" x="6334125" y="1038225"/>
          <p14:tracePt t="12775" x="6359525" y="1038225"/>
          <p14:tracePt t="12791" x="6396038" y="1014413"/>
          <p14:tracePt t="12811" x="6408738" y="1014413"/>
          <p14:tracePt t="12834" x="6421438" y="1014413"/>
          <p14:tracePt t="12850" x="6421438" y="989013"/>
          <p14:tracePt t="12858" x="6396038" y="989013"/>
          <p14:tracePt t="12874" x="6370638" y="989013"/>
          <p14:tracePt t="12891" x="6334125" y="989013"/>
          <p14:tracePt t="12908" x="6321425" y="989013"/>
          <p14:tracePt t="12930" x="6308725" y="989013"/>
          <p14:tracePt t="12941" x="6296025" y="989013"/>
          <p14:tracePt t="12994" x="6283325" y="989013"/>
          <p14:tracePt t="13154" x="6270625" y="989013"/>
          <p14:tracePt t="13196" x="6259513" y="989013"/>
          <p14:tracePt t="13211" x="6246813" y="989013"/>
          <p14:tracePt t="13300" x="6234113" y="989013"/>
          <p14:tracePt t="13309" x="6208713" y="989013"/>
          <p14:tracePt t="13338" x="6196013" y="989013"/>
          <p14:tracePt t="13378" x="6183313" y="989013"/>
          <p14:tracePt t="13395" x="6170613" y="989013"/>
          <p14:tracePt t="13418" x="6170613" y="1001713"/>
          <p14:tracePt t="13434" x="6134100" y="1014413"/>
          <p14:tracePt t="13442" x="6121400" y="1014413"/>
          <p14:tracePt t="13450" x="6096000" y="1025525"/>
          <p14:tracePt t="13458" x="6083300" y="1038225"/>
          <p14:tracePt t="13490" x="6070600" y="1038225"/>
          <p14:tracePt t="13506" x="6070600" y="1063625"/>
          <p14:tracePt t="13514" x="6057900" y="1076325"/>
          <p14:tracePt t="13525" x="6057900" y="1089025"/>
          <p14:tracePt t="13541" x="6057900" y="1125538"/>
          <p14:tracePt t="13558" x="6057900" y="1201738"/>
          <p14:tracePt t="13574" x="6057900" y="1227138"/>
          <p14:tracePt t="13591" x="6108700" y="1263650"/>
          <p14:tracePt t="13608" x="6183313" y="1276350"/>
          <p14:tracePt t="13624" x="6259513" y="1276350"/>
          <p14:tracePt t="13628" x="6321425" y="1276350"/>
          <p14:tracePt t="13642" x="6434138" y="1276350"/>
          <p14:tracePt t="13658" x="6508750" y="1276350"/>
          <p14:tracePt t="13675" x="6559550" y="1263650"/>
          <p14:tracePt t="13691" x="6572250" y="1214438"/>
          <p14:tracePt t="13708" x="6572250" y="1114425"/>
          <p14:tracePt t="13725" x="6572250" y="1025525"/>
          <p14:tracePt t="13741" x="6459538" y="901700"/>
          <p14:tracePt t="13758" x="6308725" y="850900"/>
          <p14:tracePt t="13775" x="6170613" y="850900"/>
          <p14:tracePt t="13791" x="6070600" y="850900"/>
          <p14:tracePt t="13808" x="5995988" y="912813"/>
          <p14:tracePt t="13824" x="5945188" y="1089025"/>
          <p14:tracePt t="13827" x="5945188" y="1150938"/>
          <p14:tracePt t="13841" x="5970588" y="1276350"/>
          <p14:tracePt t="13858" x="6170613" y="1363663"/>
          <p14:tracePt t="13874" x="6434138" y="1389063"/>
          <p14:tracePt t="13891" x="6608763" y="1389063"/>
          <p14:tracePt t="13908" x="6734175" y="1350963"/>
          <p14:tracePt t="13924" x="6759575" y="1314450"/>
          <p14:tracePt t="13941" x="6759575" y="1238250"/>
          <p14:tracePt t="13958" x="6759575" y="1176338"/>
          <p14:tracePt t="13975" x="6646863" y="1150938"/>
          <p14:tracePt t="13991" x="6546850" y="1150938"/>
          <p14:tracePt t="14008" x="6496050" y="1150938"/>
          <p14:tracePt t="14025" x="6446838" y="1176338"/>
          <p14:tracePt t="14027" x="6434138" y="1214438"/>
          <p14:tracePt t="14042" x="6434138" y="1238250"/>
          <p14:tracePt t="14058" x="6434138" y="1276350"/>
          <p14:tracePt t="14082" x="6508750" y="1276350"/>
          <p14:tracePt t="14091" x="6572250" y="1276350"/>
          <p14:tracePt t="14108" x="6734175" y="1276350"/>
          <p14:tracePt t="14124" x="6784975" y="1276350"/>
          <p14:tracePt t="14146" x="6784975" y="1263650"/>
          <p14:tracePt t="14162" x="6784975" y="1250950"/>
          <p14:tracePt t="14178" x="6772275" y="1238250"/>
          <p14:tracePt t="14191" x="6746875" y="1238250"/>
          <p14:tracePt t="14208" x="6721475" y="1238250"/>
          <p14:tracePt t="14227" x="6708775" y="1238250"/>
          <p14:tracePt t="14266" x="6684963" y="1238250"/>
          <p14:tracePt t="14274" x="6672263" y="1238250"/>
          <p14:tracePt t="14282" x="6659563" y="1238250"/>
          <p14:tracePt t="14389" x="6646863" y="1238250"/>
          <p14:tracePt t="14411" x="6634163" y="1238250"/>
          <p14:tracePt t="14427" x="6621463" y="1227138"/>
          <p14:tracePt t="14514" x="6621463" y="1214438"/>
          <p14:tracePt t="15037" x="6608763" y="1201738"/>
          <p14:tracePt t="15043" x="6596063" y="1201738"/>
          <p14:tracePt t="15404" x="6584950" y="1201738"/>
          <p14:tracePt t="15413" x="6559550" y="1189038"/>
          <p14:tracePt t="15428" x="6508750" y="1189038"/>
          <p14:tracePt t="15441" x="6459538" y="1189038"/>
          <p14:tracePt t="15458" x="6434138" y="1189038"/>
          <p14:tracePt t="15474" x="6396038" y="1189038"/>
          <p14:tracePt t="15498" x="6383338" y="1189038"/>
          <p14:tracePt t="15522" x="6408738" y="1250950"/>
          <p14:tracePt t="15530" x="6472238" y="1250950"/>
          <p14:tracePt t="15540" x="6584950" y="1276350"/>
          <p14:tracePt t="15557" x="6721475" y="1276350"/>
          <p14:tracePt t="15574" x="6746875" y="1276350"/>
          <p14:tracePt t="15650" x="6734175" y="1276350"/>
          <p14:tracePt t="15666" x="6708775" y="1276350"/>
          <p14:tracePt t="15698" x="6684963" y="1301750"/>
          <p14:tracePt t="15714" x="6684963" y="1314450"/>
          <p14:tracePt t="15730" x="6684963" y="1327150"/>
          <p14:tracePt t="15738" x="6684963" y="1350963"/>
          <p14:tracePt t="15746" x="6684963" y="1363663"/>
          <p14:tracePt t="15757" x="6721475" y="1401763"/>
          <p14:tracePt t="15774" x="6734175" y="1427163"/>
          <p14:tracePt t="15794" x="6734175" y="1439863"/>
          <p14:tracePt t="15874" x="6734175" y="1414463"/>
          <p14:tracePt t="15884" x="6734175" y="1376363"/>
          <p14:tracePt t="15894" x="6734175" y="1363663"/>
          <p14:tracePt t="15908" x="6734175" y="1327150"/>
          <p14:tracePt t="15924" x="6772275" y="1289050"/>
          <p14:tracePt t="15941" x="6834188" y="1263650"/>
          <p14:tracePt t="15957" x="7110413" y="1238250"/>
          <p14:tracePt t="15974" x="7785100" y="1163638"/>
          <p14:tracePt t="15991" x="8724900" y="1076325"/>
          <p14:tracePt t="16007" x="9550400" y="1038225"/>
          <p14:tracePt t="16024" x="10201275" y="1038225"/>
          <p14:tracePt t="16040" x="10690225" y="1038225"/>
          <p14:tracePt t="16043" x="10864850" y="1038225"/>
          <p14:tracePt t="16058" x="11141075" y="1050925"/>
          <p14:tracePt t="16074" x="11290300" y="1050925"/>
          <p14:tracePt t="16091" x="11303000" y="1076325"/>
          <p14:tracePt t="16107" x="11315700" y="1076325"/>
          <p14:tracePt t="16130" x="11315700" y="1089025"/>
          <p14:tracePt t="16141" x="11277600" y="1101725"/>
          <p14:tracePt t="16157" x="11215688" y="1101725"/>
          <p14:tracePt t="16174" x="11202988" y="1101725"/>
          <p14:tracePt t="16194" x="11202988" y="1114425"/>
          <p14:tracePt t="16308" x="11215688" y="1114425"/>
          <p14:tracePt t="16338" x="11215688" y="1089025"/>
          <p14:tracePt t="16347" x="11202988" y="1076325"/>
          <p14:tracePt t="16357" x="11177588" y="1063625"/>
          <p14:tracePt t="16374" x="11153775" y="1063625"/>
          <p14:tracePt t="16391" x="11128375" y="1063625"/>
          <p14:tracePt t="16407" x="11115675" y="1063625"/>
          <p14:tracePt t="16424" x="11064875" y="1063625"/>
          <p14:tracePt t="16441" x="11028363" y="1063625"/>
          <p14:tracePt t="16490" x="11002963" y="1063625"/>
          <p14:tracePt t="16514" x="10977563" y="1089025"/>
          <p14:tracePt t="16522" x="10964863" y="1101725"/>
          <p14:tracePt t="16530" x="10952163" y="1101725"/>
          <p14:tracePt t="16541" x="10915650" y="1101725"/>
          <p14:tracePt t="16558" x="10852150" y="1125538"/>
          <p14:tracePt t="16574" x="10802938" y="1138238"/>
          <p14:tracePt t="16591" x="10764838" y="1138238"/>
          <p14:tracePt t="16608" x="10726738" y="1150938"/>
          <p14:tracePt t="16634" x="10726738" y="1163638"/>
          <p14:tracePt t="16642" x="10690225" y="1163638"/>
          <p14:tracePt t="16658" x="10614025" y="1114425"/>
          <p14:tracePt t="16674" x="10590213" y="1089025"/>
          <p14:tracePt t="16691" x="10590213" y="1063625"/>
          <p14:tracePt t="16708" x="10564813" y="1050925"/>
          <p14:tracePt t="16724" x="10564813" y="1038225"/>
          <p14:tracePt t="16741" x="10564813" y="1025525"/>
          <p14:tracePt t="16757" x="10564813" y="1001713"/>
          <p14:tracePt t="16786" x="10590213" y="976313"/>
          <p14:tracePt t="16794" x="10602913" y="976313"/>
          <p14:tracePt t="16810" x="10626725" y="963613"/>
          <p14:tracePt t="16824" x="10639425" y="963613"/>
          <p14:tracePt t="16841" x="10652125" y="950913"/>
          <p14:tracePt t="17237" x="10639425" y="950913"/>
          <p14:tracePt t="17258" x="10639425" y="976313"/>
          <p14:tracePt t="17266" x="10639425" y="989013"/>
          <p14:tracePt t="17274" x="10639425" y="1001713"/>
          <p14:tracePt t="17290" x="10639425" y="1038225"/>
          <p14:tracePt t="17307" x="10602913" y="1089025"/>
          <p14:tracePt t="17324" x="10602913" y="1114425"/>
          <p14:tracePt t="17341" x="10590213" y="1125538"/>
          <p14:tracePt t="17357" x="10577513" y="1138238"/>
          <p14:tracePt t="17373" x="10539413" y="1138238"/>
          <p14:tracePt t="17390" x="10526713" y="1150938"/>
          <p14:tracePt t="17410" x="10514013" y="1150938"/>
          <p14:tracePt t="17427" x="10502900" y="1163638"/>
          <p14:tracePt t="17450" x="10477500" y="1163638"/>
          <p14:tracePt t="17516" x="10464800" y="1163638"/>
          <p14:tracePt t="17524" x="10452100" y="1163638"/>
          <p14:tracePt t="17530" x="10439400" y="1163638"/>
          <p14:tracePt t="17541" x="10414000" y="1163638"/>
          <p14:tracePt t="17557" x="10377488" y="1150938"/>
          <p14:tracePt t="17574" x="10352088" y="1114425"/>
          <p14:tracePt t="17590" x="10352088" y="1038225"/>
          <p14:tracePt t="17607" x="10377488" y="925513"/>
          <p14:tracePt t="17624" x="10477500" y="850900"/>
          <p14:tracePt t="17640" x="10677525" y="801688"/>
          <p14:tracePt t="17643" x="10777538" y="801688"/>
          <p14:tracePt t="17657" x="10939463" y="801688"/>
          <p14:tracePt t="17674" x="11102975" y="825500"/>
          <p14:tracePt t="17691" x="11164888" y="912813"/>
          <p14:tracePt t="17707" x="11190288" y="1089025"/>
          <p14:tracePt t="17724" x="11190288" y="1250950"/>
          <p14:tracePt t="17740" x="11041063" y="1339850"/>
          <p14:tracePt t="17757" x="10864850" y="1389063"/>
          <p14:tracePt t="17774" x="10715625" y="1389063"/>
          <p14:tracePt t="17790" x="10664825" y="1389063"/>
          <p14:tracePt t="17807" x="10639425" y="1314450"/>
          <p14:tracePt t="17823" x="10639425" y="1238250"/>
          <p14:tracePt t="17840" x="10652125" y="1150938"/>
          <p14:tracePt t="17842" x="10702925" y="1125538"/>
          <p14:tracePt t="17857" x="10839450" y="1114425"/>
          <p14:tracePt t="17874" x="10952163" y="1089025"/>
          <p14:tracePt t="17890" x="10990263" y="1089025"/>
          <p14:tracePt t="17930" x="10952163" y="1114425"/>
          <p14:tracePt t="17938" x="10915650" y="1138238"/>
          <p14:tracePt t="17946" x="10802938" y="1189038"/>
          <p14:tracePt t="17957" x="10715625" y="1214438"/>
          <p14:tracePt t="17974" x="10564813" y="1214438"/>
          <p14:tracePt t="17990" x="10514013" y="1214438"/>
          <p14:tracePt t="18007" x="10464800" y="1214438"/>
          <p14:tracePt t="18024" x="10464800" y="1150938"/>
          <p14:tracePt t="18041" x="10490200" y="1076325"/>
          <p14:tracePt t="18044" x="10526713" y="1063625"/>
          <p14:tracePt t="18057" x="10639425" y="1038225"/>
          <p14:tracePt t="18074" x="10726738" y="1038225"/>
          <p14:tracePt t="18090" x="10764838" y="1038225"/>
          <p14:tracePt t="18114" x="10752138" y="1050925"/>
          <p14:tracePt t="18123" x="10739438" y="1063625"/>
          <p14:tracePt t="18140" x="10664825" y="1101725"/>
          <p14:tracePt t="18157" x="10590213" y="1125538"/>
          <p14:tracePt t="18174" x="10526713" y="1138238"/>
          <p14:tracePt t="18191" x="10452100" y="1138238"/>
          <p14:tracePt t="18207" x="10352088" y="1138238"/>
          <p14:tracePt t="18224" x="10213975" y="1089025"/>
          <p14:tracePt t="18240" x="10164763" y="1050925"/>
          <p14:tracePt t="18243" x="10164763" y="1038225"/>
          <p14:tracePt t="18257" x="10164763" y="1001713"/>
          <p14:tracePt t="18274" x="10177463" y="963613"/>
          <p14:tracePt t="18290" x="10313988" y="963613"/>
          <p14:tracePt t="18307" x="10390188" y="963613"/>
          <p14:tracePt t="18323" x="10401300" y="963613"/>
          <p14:tracePt t="18340" x="10414000" y="963613"/>
          <p14:tracePt t="18357" x="10414000" y="989013"/>
          <p14:tracePt t="18373" x="10414000" y="1014413"/>
          <p14:tracePt t="18390" x="10414000" y="1038225"/>
          <p14:tracePt t="19202" x="10414000" y="1063625"/>
          <p14:tracePt t="20461" x="10390188" y="1063625"/>
          <p14:tracePt t="20467" x="10377488" y="1063625"/>
          <p14:tracePt t="20482" x="10364788" y="1063625"/>
          <p14:tracePt t="20506" x="10352088" y="1063625"/>
          <p14:tracePt t="20538" x="10339388" y="1063625"/>
          <p14:tracePt t="20684" x="10339388" y="1050925"/>
          <p14:tracePt t="20762" x="10313988" y="1038225"/>
          <p14:tracePt t="20770" x="10264775" y="1038225"/>
          <p14:tracePt t="20778" x="10252075" y="1050925"/>
          <p14:tracePt t="20790" x="10239375" y="1063625"/>
          <p14:tracePt t="20810" x="10226675" y="1063625"/>
          <p14:tracePt t="20917" x="10201275" y="1076325"/>
          <p14:tracePt t="20922" x="10164763" y="1076325"/>
          <p14:tracePt t="20929" x="10126663" y="1101725"/>
          <p14:tracePt t="20940" x="10088563" y="1101725"/>
          <p14:tracePt t="20957" x="9926638" y="1101725"/>
          <p14:tracePt t="20973" x="9763125" y="1101725"/>
          <p14:tracePt t="20990" x="9626600" y="1101725"/>
          <p14:tracePt t="21006" x="9513888" y="1101725"/>
          <p14:tracePt t="21023" x="9350375" y="1076325"/>
          <p14:tracePt t="21026" x="9275763" y="1076325"/>
          <p14:tracePt t="21040" x="9237663" y="1076325"/>
          <p14:tracePt t="21056" x="9224963" y="1050925"/>
          <p14:tracePt t="21106" x="9212263" y="1050925"/>
          <p14:tracePt t="21114" x="9175750" y="1050925"/>
          <p14:tracePt t="21122" x="9124950" y="1063625"/>
          <p14:tracePt t="21140" x="8986838" y="1063625"/>
          <p14:tracePt t="21156" x="8837613" y="1063625"/>
          <p14:tracePt t="21173" x="8712200" y="1089025"/>
          <p14:tracePt t="21190" x="8686800" y="1089025"/>
          <p14:tracePt t="21206" x="8650288" y="1089025"/>
          <p14:tracePt t="21223" x="8574088" y="1089025"/>
          <p14:tracePt t="21240" x="8412163" y="1089025"/>
          <p14:tracePt t="21256" x="8248650" y="1089025"/>
          <p14:tracePt t="21259" x="8212138" y="1089025"/>
          <p14:tracePt t="21273" x="8174038" y="1089025"/>
          <p14:tracePt t="21365" x="8161338" y="1089025"/>
          <p14:tracePt t="21370" x="8123238" y="1089025"/>
          <p14:tracePt t="21378" x="8086725" y="1089025"/>
          <p14:tracePt t="21390" x="8048625" y="1089025"/>
          <p14:tracePt t="21406" x="7848600" y="1025525"/>
          <p14:tracePt t="21423" x="7661275" y="950913"/>
          <p14:tracePt t="21440" x="7535863" y="901700"/>
          <p14:tracePt t="21456" x="7472363" y="876300"/>
          <p14:tracePt t="21459" x="7448550" y="876300"/>
          <p14:tracePt t="21473" x="7323138" y="838200"/>
          <p14:tracePt t="21490" x="7097713" y="825500"/>
          <p14:tracePt t="21506" x="6846888" y="788988"/>
          <p14:tracePt t="21523" x="6646863" y="763588"/>
          <p14:tracePt t="21540" x="6584950" y="763588"/>
          <p14:tracePt t="21556" x="6534150" y="763588"/>
          <p14:tracePt t="21573" x="6408738" y="863600"/>
          <p14:tracePt t="21590" x="6234113" y="938213"/>
          <p14:tracePt t="21606" x="5995988" y="989013"/>
          <p14:tracePt t="21623" x="5783263" y="1076325"/>
          <p14:tracePt t="21640" x="5683250" y="1089025"/>
          <p14:tracePt t="21656" x="5545138" y="1150938"/>
          <p14:tracePt t="21659" x="5483225" y="1189038"/>
          <p14:tracePt t="21673" x="5370513" y="1227138"/>
          <p14:tracePt t="21690" x="5319713" y="1276350"/>
          <p14:tracePt t="21706" x="5307013" y="1276350"/>
          <p14:tracePt t="21730" x="5294313" y="1289050"/>
          <p14:tracePt t="21754" x="5294313" y="1314450"/>
          <p14:tracePt t="21818" x="5281613" y="1314450"/>
          <p14:tracePt t="21853" x="5281613" y="1301750"/>
          <p14:tracePt t="21862" x="5281613" y="1238250"/>
          <p14:tracePt t="21877" x="5219700" y="938213"/>
          <p14:tracePt t="21890" x="5170488" y="663575"/>
          <p14:tracePt t="22018" x="6083300" y="612775"/>
          <p14:tracePt t="22026" x="6083300" y="650875"/>
          <p14:tracePt t="22034" x="6057900" y="700088"/>
          <p14:tracePt t="22043" x="5970588" y="763588"/>
          <p14:tracePt t="22057" x="5883275" y="838200"/>
          <p14:tracePt t="22059" x="5808663" y="889000"/>
          <p14:tracePt t="22073" x="5695950" y="925513"/>
          <p14:tracePt t="22090" x="5570538" y="1001713"/>
          <p14:tracePt t="22106" x="5557838" y="1001713"/>
          <p14:tracePt t="22146" x="5607050" y="1001713"/>
          <p14:tracePt t="22154" x="5683250" y="989013"/>
          <p14:tracePt t="22162" x="5808663" y="925513"/>
          <p14:tracePt t="22173" x="5895975" y="889000"/>
          <p14:tracePt t="22189" x="6034088" y="863600"/>
          <p14:tracePt t="22206" x="6096000" y="838200"/>
          <p14:tracePt t="22258" x="6096000" y="889000"/>
          <p14:tracePt t="22265" x="6034088" y="989013"/>
          <p14:tracePt t="22274" x="5983288" y="1063625"/>
          <p14:tracePt t="22290" x="5921375" y="1125538"/>
          <p14:tracePt t="22306" x="5921375" y="1138238"/>
          <p14:tracePt t="22346" x="5908675" y="1138238"/>
          <p14:tracePt t="22354" x="5857875" y="1089025"/>
          <p14:tracePt t="22362" x="5783263" y="1014413"/>
          <p14:tracePt t="22373" x="5732463" y="938213"/>
          <p14:tracePt t="22389" x="5708650" y="825500"/>
          <p14:tracePt t="22406" x="5695950" y="776288"/>
          <p14:tracePt t="22423" x="5708650" y="738188"/>
          <p14:tracePt t="22440" x="5908675" y="738188"/>
          <p14:tracePt t="22456" x="6334125" y="889000"/>
          <p14:tracePt t="22459" x="6472238" y="963613"/>
          <p14:tracePt t="22473" x="6546850" y="1038225"/>
          <p14:tracePt t="22490" x="6546850" y="1089025"/>
          <p14:tracePt t="22506" x="6408738" y="1150938"/>
          <p14:tracePt t="22522" x="6170613" y="1201738"/>
          <p14:tracePt t="22539" x="5870575" y="1201738"/>
          <p14:tracePt t="22556" x="5695950" y="1189038"/>
          <p14:tracePt t="22573" x="5619750" y="1138238"/>
          <p14:tracePt t="22590" x="5619750" y="1063625"/>
          <p14:tracePt t="22606" x="5619750" y="963613"/>
          <p14:tracePt t="22623" x="5695950" y="912813"/>
          <p14:tracePt t="22639" x="5908675" y="850900"/>
          <p14:tracePt t="22656" x="6057900" y="812800"/>
          <p14:tracePt t="22659" x="6096000" y="812800"/>
          <p14:tracePt t="22673" x="6121400" y="812800"/>
          <p14:tracePt t="22689" x="6121400" y="825500"/>
          <p14:tracePt t="22706" x="6121400" y="925513"/>
          <p14:tracePt t="22723" x="6121400" y="1025525"/>
          <p14:tracePt t="22739" x="6096000" y="1138238"/>
          <p14:tracePt t="22756" x="6057900" y="1163638"/>
          <p14:tracePt t="22773" x="5995988" y="1214438"/>
          <p14:tracePt t="22789" x="5932488" y="1214438"/>
          <p14:tracePt t="22806" x="5857875" y="1189038"/>
          <p14:tracePt t="22823" x="5708650" y="1089025"/>
          <p14:tracePt t="22839" x="5583238" y="989013"/>
          <p14:tracePt t="22856" x="5545138" y="963613"/>
          <p14:tracePt t="22873" x="5545138" y="950913"/>
          <p14:tracePt t="22876" x="5545138" y="925513"/>
          <p14:tracePt t="22890" x="5645150" y="901700"/>
          <p14:tracePt t="22906" x="5719763" y="901700"/>
          <p14:tracePt t="22922" x="5745163" y="889000"/>
          <p14:tracePt t="23436" x="5745163" y="901700"/>
          <p14:tracePt t="23460" x="5745163" y="912813"/>
          <p14:tracePt t="23533" x="5745163" y="925513"/>
          <p14:tracePt t="24956" x="5745163" y="938213"/>
          <p14:tracePt t="24965" x="5732463" y="938213"/>
          <p14:tracePt t="24977" x="5732463" y="950913"/>
          <p14:tracePt t="24989" x="5719763" y="950913"/>
          <p14:tracePt t="26019" x="5719763" y="963613"/>
          <p14:tracePt t="26034" x="5732463" y="963613"/>
          <p14:tracePt t="27580" x="5770563" y="1014413"/>
          <p14:tracePt t="27589" x="5795963" y="1089025"/>
          <p14:tracePt t="27600" x="5795963" y="1150938"/>
          <p14:tracePt t="27607" x="5795963" y="1189038"/>
          <p14:tracePt t="27622" x="5795963" y="1276350"/>
          <p14:tracePt t="27638" x="5783263" y="1327150"/>
          <p14:tracePt t="27655" x="5783263" y="1376363"/>
          <p14:tracePt t="27672" x="5783263" y="1401763"/>
          <p14:tracePt t="27730" x="5795963" y="1401763"/>
          <p14:tracePt t="27738" x="5832475" y="1401763"/>
          <p14:tracePt t="27746" x="5845175" y="1401763"/>
          <p14:tracePt t="27755" x="5883275" y="1401763"/>
          <p14:tracePt t="27772" x="5921375" y="1376363"/>
          <p14:tracePt t="27788" x="5945188" y="1376363"/>
          <p14:tracePt t="27805" x="5957888" y="1339850"/>
          <p14:tracePt t="27822" x="5957888" y="1289050"/>
          <p14:tracePt t="27839" x="5957888" y="1238250"/>
          <p14:tracePt t="27855" x="5957888" y="1189038"/>
          <p14:tracePt t="27872" x="5957888" y="1138238"/>
          <p14:tracePt t="27889" x="5945188" y="1125538"/>
          <p14:tracePt t="27892" x="5932488" y="1125538"/>
          <p14:tracePt t="27906" x="5921375" y="1114425"/>
          <p14:tracePt t="27922" x="5883275" y="1114425"/>
          <p14:tracePt t="27938" x="5821363" y="1114425"/>
          <p14:tracePt t="27955" x="5719763" y="1114425"/>
          <p14:tracePt t="27972" x="5657850" y="1114425"/>
          <p14:tracePt t="27988" x="5619750" y="1138238"/>
          <p14:tracePt t="29165" x="5607050" y="1150938"/>
          <p14:tracePt t="30620" x="5557838" y="1150938"/>
          <p14:tracePt t="30629" x="5457825" y="1150938"/>
          <p14:tracePt t="30638" x="5370513" y="1125538"/>
          <p14:tracePt t="30654" x="5170488" y="1063625"/>
          <p14:tracePt t="30671" x="4956175" y="976313"/>
          <p14:tracePt t="30688" x="4732338" y="889000"/>
          <p14:tracePt t="30705" x="4530725" y="801688"/>
          <p14:tracePt t="30707" x="4481513" y="763588"/>
          <p14:tracePt t="30721" x="4456113" y="725488"/>
          <p14:tracePt t="30738" x="4418013" y="725488"/>
          <p14:tracePt t="30754" x="4406900" y="725488"/>
          <p14:tracePt t="30771" x="4406900" y="712788"/>
          <p14:tracePt t="30788" x="4394200" y="688975"/>
          <p14:tracePt t="30804" x="4394200" y="676275"/>
          <p14:tracePt t="30821" x="4343400" y="663575"/>
          <p14:tracePt t="30838" x="4294188" y="650875"/>
          <p14:tracePt t="30854" x="4281488" y="650875"/>
          <p14:tracePt t="30882" x="4268788" y="638175"/>
          <p14:tracePt t="30914" x="4268788" y="625475"/>
          <p14:tracePt t="31172" x="4268788" y="612775"/>
          <p14:tracePt t="31178" x="4318000" y="600075"/>
          <p14:tracePt t="31260" x="4330700" y="600075"/>
          <p14:tracePt t="31267" x="4330700" y="612775"/>
          <p14:tracePt t="31282" x="4356100" y="638175"/>
          <p14:tracePt t="31291" x="4394200" y="700088"/>
          <p14:tracePt t="31304" x="4418013" y="738188"/>
          <p14:tracePt t="31307" x="4430713" y="763588"/>
          <p14:tracePt t="31321" x="4530725" y="825500"/>
          <p14:tracePt t="31338" x="4694238" y="950913"/>
          <p14:tracePt t="31354" x="4994275" y="1125538"/>
          <p14:tracePt t="31371" x="5495925" y="1339850"/>
          <p14:tracePt t="31388" x="6034088" y="1552575"/>
          <p14:tracePt t="31404" x="6483350" y="1689100"/>
          <p14:tracePt t="31421" x="6772275" y="1752600"/>
          <p14:tracePt t="31438" x="6846888" y="1789113"/>
          <p14:tracePt t="31454" x="6859588" y="1789113"/>
          <p14:tracePt t="31491" x="6872288" y="1789113"/>
          <p14:tracePt t="31506" x="6884988" y="1789113"/>
          <p14:tracePt t="31514" x="6921500" y="1789113"/>
          <p14:tracePt t="31521" x="6946900" y="1789113"/>
          <p14:tracePt t="31538" x="6972300" y="1776413"/>
          <p14:tracePt t="31554" x="7034213" y="1765300"/>
          <p14:tracePt t="31571" x="7110413" y="1739900"/>
          <p14:tracePt t="31588" x="7235825" y="1701800"/>
          <p14:tracePt t="31604" x="7272338" y="1701800"/>
          <p14:tracePt t="31621" x="7297738" y="1676400"/>
          <p14:tracePt t="31638" x="7348538" y="1627188"/>
          <p14:tracePt t="31654" x="7359650" y="1601788"/>
          <p14:tracePt t="31671" x="7385050" y="1552575"/>
          <p14:tracePt t="31688" x="7423150" y="1514475"/>
          <p14:tracePt t="31704" x="7472363" y="1476375"/>
          <p14:tracePt t="31707" x="7510463" y="1463675"/>
          <p14:tracePt t="31722" x="7535863" y="1463675"/>
          <p14:tracePt t="31738" x="7561263" y="1463675"/>
          <p14:tracePt t="31754" x="7585075" y="1463675"/>
          <p14:tracePt t="31786" x="7561263" y="1476375"/>
          <p14:tracePt t="31850" x="7572375" y="1476375"/>
          <p14:tracePt t="31865" x="7597775" y="1476375"/>
          <p14:tracePt t="31946" x="7597775" y="1450975"/>
          <p14:tracePt t="31970" x="7610475" y="1401763"/>
          <p14:tracePt t="31978" x="7623175" y="1401763"/>
          <p14:tracePt t="31988" x="7661275" y="1401763"/>
          <p14:tracePt t="32004" x="7735888" y="1389063"/>
          <p14:tracePt t="32021" x="7874000" y="1339850"/>
          <p14:tracePt t="32037" x="8148638" y="1314450"/>
          <p14:tracePt t="32054" x="8712200" y="1250950"/>
          <p14:tracePt t="32071" x="9501188" y="1250950"/>
          <p14:tracePt t="32088" x="10252075" y="1250950"/>
          <p14:tracePt t="32104" x="10652125" y="1250950"/>
          <p14:tracePt t="32107" x="10726738" y="1250950"/>
          <p14:tracePt t="32121" x="10764838" y="1250950"/>
          <p14:tracePt t="32146" x="10777538" y="1250950"/>
          <p14:tracePt t="32163" x="10790238" y="1250950"/>
          <p14:tracePt t="32170" x="10828338" y="1250950"/>
          <p14:tracePt t="32188" x="10890250" y="1250950"/>
          <p14:tracePt t="32204" x="10915650" y="1250950"/>
          <p14:tracePt t="32242" x="10928350" y="1250950"/>
          <p14:tracePt t="32298" x="10939463" y="1250950"/>
          <p14:tracePt t="32306" x="10964863" y="1250950"/>
          <p14:tracePt t="32314" x="11002963" y="1250950"/>
          <p14:tracePt t="32322" x="11041063" y="1289050"/>
          <p14:tracePt t="32338" x="11090275" y="1314450"/>
          <p14:tracePt t="32354" x="11141075" y="1327150"/>
          <p14:tracePt t="32394" x="11141075" y="1339850"/>
          <p14:tracePt t="32517" x="11141075" y="1314450"/>
          <p14:tracePt t="32526" x="11141075" y="1289050"/>
          <p14:tracePt t="32538" x="11164888" y="1227138"/>
          <p14:tracePt t="32554" x="11164888" y="1150938"/>
          <p14:tracePt t="32571" x="11164888" y="1101725"/>
          <p14:tracePt t="32587" x="11164888" y="1089025"/>
          <p14:tracePt t="32604" x="11153775" y="1050925"/>
          <p14:tracePt t="32621" x="11090275" y="1038225"/>
          <p14:tracePt t="32637" x="10928350" y="989013"/>
          <p14:tracePt t="32654" x="10752138" y="938213"/>
          <p14:tracePt t="32671" x="10677525" y="938213"/>
          <p14:tracePt t="32687" x="10626725" y="938213"/>
          <p14:tracePt t="32704" x="10590213" y="938213"/>
          <p14:tracePt t="32707" x="10564813" y="938213"/>
          <p14:tracePt t="32722" x="10539413" y="950913"/>
          <p14:tracePt t="32737" x="10539413" y="1076325"/>
          <p14:tracePt t="32754" x="10539413" y="1189038"/>
          <p14:tracePt t="32771" x="10564813" y="1289050"/>
          <p14:tracePt t="32788" x="10639425" y="1327150"/>
          <p14:tracePt t="32804" x="10764838" y="1350963"/>
          <p14:tracePt t="32821" x="10915650" y="1350963"/>
          <p14:tracePt t="32837" x="10952163" y="1350963"/>
          <p14:tracePt t="32854" x="10977563" y="1350963"/>
          <p14:tracePt t="32871" x="10990263" y="1327150"/>
          <p14:tracePt t="32887" x="10990263" y="1276350"/>
          <p14:tracePt t="32904" x="11015663" y="1250950"/>
          <p14:tracePt t="32908" x="11015663" y="1238250"/>
          <p14:tracePt t="32921" x="11015663" y="1227138"/>
          <p14:tracePt t="32938" x="11015663" y="1201738"/>
          <p14:tracePt t="32954" x="10915650" y="1201738"/>
          <p14:tracePt t="32971" x="10828338" y="1201738"/>
          <p14:tracePt t="32988" x="10802938" y="1201738"/>
          <p14:tracePt t="33066" x="10777538" y="1201738"/>
          <p14:tracePt t="33114" x="10764838" y="1201738"/>
          <p14:tracePt t="33122" x="10752138" y="1201738"/>
          <p14:tracePt t="33130" x="10726738" y="1201738"/>
          <p14:tracePt t="33137" x="10690225" y="1201738"/>
          <p14:tracePt t="33154" x="10639425" y="1201738"/>
          <p14:tracePt t="33186" x="10626725" y="1201738"/>
          <p14:tracePt t="33749" x="10590213" y="1201738"/>
          <p14:tracePt t="33757" x="10502900" y="1201738"/>
          <p14:tracePt t="33770" x="10201275" y="1201738"/>
          <p14:tracePt t="33788" x="9839325" y="1125538"/>
          <p14:tracePt t="33804" x="9275763" y="1025525"/>
          <p14:tracePt t="33820" x="8650288" y="825500"/>
          <p14:tracePt t="33837" x="7848600" y="612775"/>
          <p14:tracePt t="36202" x="8524875" y="274638"/>
          <p14:tracePt t="36210" x="9099550" y="463550"/>
          <p14:tracePt t="36220" x="9613900" y="600075"/>
          <p14:tracePt t="36237" x="10277475" y="889000"/>
          <p14:tracePt t="36254" x="10514013" y="1014413"/>
          <p14:tracePt t="36270" x="10602913" y="1150938"/>
          <p14:tracePt t="36287" x="10639425" y="1238250"/>
          <p14:tracePt t="36303" x="10664825" y="1276350"/>
          <p14:tracePt t="36320" x="10664825" y="1301750"/>
          <p14:tracePt t="36323" x="10664825" y="1327150"/>
          <p14:tracePt t="36346" x="10664825" y="1339850"/>
          <p14:tracePt t="36508" x="10690225" y="1339850"/>
          <p14:tracePt t="36524" x="10702925" y="1339850"/>
          <p14:tracePt t="36553" x="10702925" y="1314450"/>
          <p14:tracePt t="36562" x="10702925" y="1301750"/>
          <p14:tracePt t="36570" x="10702925" y="1263650"/>
          <p14:tracePt t="36586" x="10552113" y="1176338"/>
          <p14:tracePt t="36603" x="10288588" y="1101725"/>
          <p14:tracePt t="36620" x="10075863" y="1101725"/>
          <p14:tracePt t="36637" x="10039350" y="1101725"/>
          <p14:tracePt t="36682" x="10039350" y="1125538"/>
          <p14:tracePt t="36690" x="10101263" y="1150938"/>
          <p14:tracePt t="36698" x="10239375" y="1214438"/>
          <p14:tracePt t="36707" x="10326688" y="1214438"/>
          <p14:tracePt t="36720" x="10439400" y="1214438"/>
          <p14:tracePt t="36723" x="10514013" y="1214438"/>
          <p14:tracePt t="36737" x="10652125" y="1214438"/>
          <p14:tracePt t="36754" x="10715625" y="1201738"/>
          <p14:tracePt t="36770" x="10777538" y="1138238"/>
          <p14:tracePt t="36786" x="10777538" y="1114425"/>
          <p14:tracePt t="36834" x="10764838" y="1089025"/>
          <p14:tracePt t="36842" x="10726738" y="1089025"/>
          <p14:tracePt t="36853" x="10715625" y="1089025"/>
          <p14:tracePt t="36870" x="10690225" y="1089025"/>
          <p14:tracePt t="36938" x="10690225" y="1101725"/>
          <p14:tracePt t="36946" x="10690225" y="1114425"/>
          <p14:tracePt t="36953" x="10690225" y="1125538"/>
          <p14:tracePt t="36970" x="10752138" y="1138238"/>
          <p14:tracePt t="36987" x="10877550" y="1138238"/>
          <p14:tracePt t="37003" x="10915650" y="1163638"/>
          <p14:tracePt t="37074" x="10928350" y="1163638"/>
          <p14:tracePt t="37090" x="10928350" y="1150938"/>
          <p14:tracePt t="37098" x="10939463" y="1125538"/>
          <p14:tracePt t="37107" x="10939463" y="1114425"/>
          <p14:tracePt t="37120" x="10939463" y="1101725"/>
          <p14:tracePt t="37124" x="10939463" y="1089025"/>
          <p14:tracePt t="37137" x="10939463" y="1050925"/>
          <p14:tracePt t="37153" x="10939463" y="1038225"/>
          <p14:tracePt t="37170" x="10939463" y="1014413"/>
          <p14:tracePt t="37187" x="10939463" y="1001713"/>
          <p14:tracePt t="39628" x="10928350" y="1076325"/>
          <p14:tracePt t="39636" x="10928350" y="1101725"/>
          <p14:tracePt t="39643" x="10890250" y="1125538"/>
          <p14:tracePt t="39653" x="10877550" y="1150938"/>
          <p14:tracePt t="39670" x="10839450" y="1176338"/>
          <p14:tracePt t="39686" x="10815638" y="1214438"/>
          <p14:tracePt t="39703" x="10790238" y="1227138"/>
          <p14:tracePt t="39719" x="10777538" y="1227138"/>
          <p14:tracePt t="39736" x="10764838" y="1227138"/>
          <p14:tracePt t="39753" x="10739438" y="1238250"/>
          <p14:tracePt t="39786" x="10726738" y="1238250"/>
          <p14:tracePt t="39818" x="10715625" y="1238250"/>
          <p14:tracePt t="39908" x="10702925" y="1238250"/>
          <p14:tracePt t="39915" x="10677525" y="1238250"/>
          <p14:tracePt t="39931" x="10664825" y="1238250"/>
          <p14:tracePt t="39938" x="10652125" y="1238250"/>
          <p14:tracePt t="39953" x="10614025" y="1238250"/>
          <p14:tracePt t="39970" x="10564813" y="1238250"/>
          <p14:tracePt t="39986" x="10514013" y="1227138"/>
          <p14:tracePt t="40003" x="10477500" y="1201738"/>
          <p14:tracePt t="40026" x="10464800" y="1189038"/>
          <p14:tracePt t="40042" x="10464800" y="1176338"/>
          <p14:tracePt t="40053" x="10464800" y="1163638"/>
          <p14:tracePt t="40069" x="10464800" y="1138238"/>
          <p14:tracePt t="40086" x="10452100" y="1114425"/>
          <p14:tracePt t="40164" x="10426700" y="1114425"/>
          <p14:tracePt t="40174" x="10414000" y="1114425"/>
          <p14:tracePt t="40186" x="10390188" y="1114425"/>
          <p14:tracePt t="40203" x="10390188" y="1125538"/>
          <p14:tracePt t="40410" x="10426700" y="1138238"/>
          <p14:tracePt t="40418" x="10490200" y="1138238"/>
          <p14:tracePt t="40426" x="10590213" y="1138238"/>
          <p14:tracePt t="40436" x="10664825" y="1125538"/>
          <p14:tracePt t="40453" x="10726738" y="1101725"/>
          <p14:tracePt t="40469" x="10739438" y="1101725"/>
          <p14:tracePt t="40490" x="10752138" y="1101725"/>
          <p14:tracePt t="40506" x="10764838" y="1101725"/>
          <p14:tracePt t="40519" x="10790238" y="1101725"/>
          <p14:tracePt t="40536" x="10802938" y="1101725"/>
          <p14:tracePt t="40554" x="10815638" y="1101725"/>
          <p14:tracePt t="40570" x="10852150" y="1114425"/>
          <p14:tracePt t="40586" x="10902950" y="1125538"/>
          <p14:tracePt t="40603" x="10928350" y="1125538"/>
          <p14:tracePt t="40642" x="10939463" y="1125538"/>
          <p14:tracePt t="40682" x="10952163" y="1125538"/>
          <p14:tracePt t="40706" x="10977563" y="1125538"/>
          <p14:tracePt t="40730" x="10990263" y="1125538"/>
          <p14:tracePt t="40739" x="11002963" y="1125538"/>
          <p14:tracePt t="40746" x="11015663" y="1125538"/>
          <p14:tracePt t="42341" x="11028363" y="1125538"/>
          <p14:tracePt t="42468" x="11015663" y="1125538"/>
          <p14:tracePt t="42477" x="10964863" y="1138238"/>
          <p14:tracePt t="42487" x="10864850" y="1189038"/>
          <p14:tracePt t="42502" x="10652125" y="1350963"/>
          <p14:tracePt t="42519" x="10390188" y="1501775"/>
          <p14:tracePt t="42535" x="10039350" y="1701800"/>
          <p14:tracePt t="42552" x="9537700" y="1914525"/>
          <p14:tracePt t="42556" x="9275763" y="2027238"/>
          <p14:tracePt t="42569" x="9063038" y="2101850"/>
          <p14:tracePt t="42572" x="8924925" y="2178050"/>
          <p14:tracePt t="42586" x="8661400" y="2314575"/>
          <p14:tracePt t="42602" x="8461375" y="2403475"/>
          <p14:tracePt t="42619" x="8274050" y="2465388"/>
          <p14:tracePt t="42635" x="8035925" y="2527300"/>
          <p14:tracePt t="42652" x="7773988" y="2527300"/>
          <p14:tracePt t="42669" x="7497763" y="2527300"/>
          <p14:tracePt t="42686" x="7097713" y="2478088"/>
          <p14:tracePt t="42702" x="6734175" y="2365375"/>
          <p14:tracePt t="42719" x="6608763" y="2327275"/>
          <p14:tracePt t="42735" x="6572250" y="2290763"/>
          <p14:tracePt t="42752" x="6572250" y="2201863"/>
          <p14:tracePt t="42755" x="6572250" y="2165350"/>
          <p14:tracePt t="42769" x="6584950" y="2027238"/>
          <p14:tracePt t="42785" x="6721475" y="1914525"/>
          <p14:tracePt t="42802" x="6846888" y="1827213"/>
          <p14:tracePt t="42819" x="6921500" y="1776413"/>
          <p14:tracePt t="42835" x="7010400" y="1739900"/>
          <p14:tracePt t="42852" x="7235825" y="1714500"/>
          <p14:tracePt t="42869" x="7723188" y="1714500"/>
          <p14:tracePt t="42885" x="8548688" y="2001838"/>
          <p14:tracePt t="42902" x="8886825" y="2178050"/>
          <p14:tracePt t="42919" x="8912225" y="2227263"/>
          <p14:tracePt t="42935" x="8912225" y="2303463"/>
          <p14:tracePt t="42952" x="8712200" y="2365375"/>
          <p14:tracePt t="42955" x="8574088" y="2390775"/>
          <p14:tracePt t="42969" x="8099425" y="2390775"/>
          <p14:tracePt t="42986" x="7710488" y="2352675"/>
          <p14:tracePt t="43002" x="7535863" y="2265363"/>
          <p14:tracePt t="43019" x="7510463" y="2239963"/>
          <p14:tracePt t="43035" x="7510463" y="2165350"/>
          <p14:tracePt t="43052" x="7523163" y="2078038"/>
          <p14:tracePt t="43069" x="7735888" y="2027238"/>
          <p14:tracePt t="43085" x="7974013" y="1978025"/>
          <p14:tracePt t="43102" x="8110538" y="1978025"/>
          <p14:tracePt t="43119" x="8148638" y="1952625"/>
          <p14:tracePt t="43135" x="8161338" y="1952625"/>
          <p14:tracePt t="43152" x="8174038" y="1978025"/>
          <p14:tracePt t="43169" x="8248650" y="2027238"/>
          <p14:tracePt t="43172" x="8312150" y="2052638"/>
          <p14:tracePt t="43186" x="8374063" y="2114550"/>
          <p14:tracePt t="43266" x="8348663" y="2114550"/>
          <p14:tracePt t="43276" x="8335963" y="2114550"/>
          <p14:tracePt t="43290" x="8324850" y="2127250"/>
          <p14:tracePt t="43362" x="8399463" y="2127250"/>
          <p14:tracePt t="43370" x="8524875" y="2127250"/>
          <p14:tracePt t="43378" x="8624888" y="2127250"/>
          <p14:tracePt t="43386" x="8724900" y="2127250"/>
          <p14:tracePt t="43402" x="8863013" y="2127250"/>
          <p14:tracePt t="43419" x="8899525" y="2127250"/>
          <p14:tracePt t="43466" x="8937625" y="2114550"/>
          <p14:tracePt t="43474" x="8950325" y="2114550"/>
          <p14:tracePt t="43485" x="8986838" y="2089150"/>
          <p14:tracePt t="43502" x="9063038" y="2065338"/>
          <p14:tracePt t="43519" x="9088438" y="2065338"/>
          <p14:tracePt t="43661" x="9088438" y="2052638"/>
          <p14:tracePt t="43670" x="9063038" y="2052638"/>
          <p14:tracePt t="43682" x="9050338" y="2052638"/>
          <p14:tracePt t="43691" x="9024938" y="2052638"/>
          <p14:tracePt t="43796" x="8999538" y="2039938"/>
          <p14:tracePt t="43806" x="8937625" y="2039938"/>
          <p14:tracePt t="43819" x="8586788" y="2039938"/>
          <p14:tracePt t="43835" x="8086725" y="2039938"/>
          <p14:tracePt t="43852" x="7648575" y="2039938"/>
          <p14:tracePt t="43869" x="7535863" y="2039938"/>
          <p14:tracePt t="43890" x="7523163" y="2052638"/>
          <p14:tracePt t="43902" x="7585075" y="2089150"/>
          <p14:tracePt t="43919" x="7897813" y="2178050"/>
          <p14:tracePt t="43936" x="8199438" y="2227263"/>
          <p14:tracePt t="43940" x="8335963" y="2227263"/>
          <p14:tracePt t="43952" x="8412163" y="2227263"/>
          <p14:tracePt t="43969" x="8499475" y="2227263"/>
          <p14:tracePt t="43985" x="8512175" y="2214563"/>
          <p14:tracePt t="44002" x="8512175" y="2190750"/>
          <p14:tracePt t="44018" x="8424863" y="2139950"/>
          <p14:tracePt t="44035" x="8199438" y="2089150"/>
          <p14:tracePt t="44052" x="8010525" y="2089150"/>
          <p14:tracePt t="44069" x="7935913" y="2089150"/>
          <p14:tracePt t="44122" x="7948613" y="2089150"/>
          <p14:tracePt t="44130" x="7986713" y="2089150"/>
          <p14:tracePt t="44139" x="8010525" y="2089150"/>
          <p14:tracePt t="44152" x="8023225" y="2089150"/>
          <p14:tracePt t="44202" x="8010525" y="2078038"/>
          <p14:tracePt t="44210" x="7948613" y="2078038"/>
          <p14:tracePt t="44218" x="7923213" y="2078038"/>
          <p14:tracePt t="44235" x="7874000" y="2078038"/>
          <p14:tracePt t="44252" x="7861300" y="2078038"/>
          <p14:tracePt t="44282" x="7835900" y="2078038"/>
          <p14:tracePt t="44314" x="7874000" y="2101850"/>
          <p14:tracePt t="44322" x="7974013" y="2101850"/>
          <p14:tracePt t="44330" x="8074025" y="2127250"/>
          <p14:tracePt t="44339" x="8212138" y="2152650"/>
          <p14:tracePt t="44353" x="8248650" y="2152650"/>
          <p14:tracePt t="44355" x="8286750" y="2152650"/>
          <p14:tracePt t="44402" x="8261350" y="2152650"/>
          <p14:tracePt t="44410" x="8148638" y="2152650"/>
          <p14:tracePt t="44418" x="8023225" y="2152650"/>
          <p14:tracePt t="44435" x="7723188" y="2127250"/>
          <p14:tracePt t="44452" x="7497763" y="2089150"/>
          <p14:tracePt t="44469" x="7448550" y="2089150"/>
          <p14:tracePt t="44498" x="7459663" y="2078038"/>
          <p14:tracePt t="44506" x="7523163" y="2078038"/>
          <p14:tracePt t="44519" x="7648575" y="2078038"/>
          <p14:tracePt t="44535" x="7923213" y="2078038"/>
          <p14:tracePt t="44552" x="8023225" y="2078038"/>
          <p14:tracePt t="44602" x="7986713" y="2078038"/>
          <p14:tracePt t="44610" x="7948613" y="2078038"/>
          <p14:tracePt t="44618" x="7910513" y="2078038"/>
          <p14:tracePt t="44635" x="7886700" y="2078038"/>
          <p14:tracePt t="44682" x="7923213" y="2078038"/>
          <p14:tracePt t="44690" x="7961313" y="2078038"/>
          <p14:tracePt t="44702" x="7999413" y="2078038"/>
          <p14:tracePt t="44719" x="8048625" y="2078038"/>
          <p14:tracePt t="44762" x="8023225" y="2078038"/>
          <p14:tracePt t="44770" x="7948613" y="2078038"/>
          <p14:tracePt t="44778" x="7923213" y="2078038"/>
          <p14:tracePt t="44785" x="7835900" y="2078038"/>
          <p14:tracePt t="44802" x="7735888" y="2078038"/>
          <p14:tracePt t="44819" x="7610475" y="2027238"/>
          <p14:tracePt t="44835" x="7597775" y="1978025"/>
          <p14:tracePt t="44852" x="7597775" y="1939925"/>
          <p14:tracePt t="44869" x="7735888" y="1889125"/>
          <p14:tracePt t="44885" x="8086725" y="1889125"/>
          <p14:tracePt t="44902" x="8712200" y="1914525"/>
          <p14:tracePt t="44918" x="9137650" y="2014538"/>
          <p14:tracePt t="44935" x="9224963" y="2052638"/>
          <p14:tracePt t="44952" x="9237663" y="2065338"/>
          <p14:tracePt t="44968" x="9212263" y="2089150"/>
          <p14:tracePt t="44970" x="9163050" y="2101850"/>
          <p14:tracePt t="44985" x="9012238" y="2101850"/>
          <p14:tracePt t="45002" x="8737600" y="2101850"/>
          <p14:tracePt t="45018" x="8348663" y="2065338"/>
          <p14:tracePt t="45035" x="7948613" y="1965325"/>
          <p14:tracePt t="45052" x="7648575" y="1914525"/>
          <p14:tracePt t="45069" x="7448550" y="1889125"/>
          <p14:tracePt t="45085" x="7335838" y="1889125"/>
          <p14:tracePt t="45102" x="7310438" y="1889125"/>
          <p14:tracePt t="45119" x="7210425" y="1889125"/>
          <p14:tracePt t="45135" x="7072313" y="1889125"/>
          <p14:tracePt t="45152" x="6910388" y="1889125"/>
          <p14:tracePt t="45168" x="6696075" y="1839913"/>
          <p14:tracePt t="45171" x="6646863" y="1839913"/>
          <p14:tracePt t="45185" x="6521450" y="1839913"/>
          <p14:tracePt t="45202" x="6472238" y="1839913"/>
          <p14:tracePt t="45218" x="6396038" y="1839913"/>
          <p14:tracePt t="45235" x="6296025" y="1839913"/>
          <p14:tracePt t="45252" x="6196013" y="1839913"/>
          <p14:tracePt t="45268" x="6134100" y="1839913"/>
          <p14:tracePt t="45285" x="6108700" y="1839913"/>
          <p14:tracePt t="45302" x="6057900" y="1839913"/>
          <p14:tracePt t="45318" x="5970588" y="1865313"/>
          <p14:tracePt t="45335" x="5870575" y="1865313"/>
          <p14:tracePt t="45352" x="5821363" y="1865313"/>
          <p14:tracePt t="45410" x="5795963" y="1865313"/>
          <p14:tracePt t="45426" x="5770563" y="1876425"/>
          <p14:tracePt t="45450" x="5770563" y="1901825"/>
          <p14:tracePt t="45466" x="5757863" y="1901825"/>
          <p14:tracePt t="45482" x="5757863" y="1927225"/>
          <p14:tracePt t="45490" x="5757863" y="1939925"/>
          <p14:tracePt t="45506" x="5757863" y="1952625"/>
          <p14:tracePt t="45519" x="5757863" y="1978025"/>
          <p14:tracePt t="45535" x="5845175" y="2027238"/>
          <p14:tracePt t="45552" x="6146800" y="2127250"/>
          <p14:tracePt t="45568" x="6684963" y="2278063"/>
          <p14:tracePt t="45571" x="6884988" y="2327275"/>
          <p14:tracePt t="45585" x="7259638" y="2439988"/>
          <p14:tracePt t="45602" x="7385050" y="2490788"/>
          <p14:tracePt t="45618" x="7472363" y="2490788"/>
          <p14:tracePt t="45635" x="7572375" y="2490788"/>
          <p14:tracePt t="45652" x="7810500" y="2490788"/>
          <p14:tracePt t="45668" x="8123238" y="2490788"/>
          <p14:tracePt t="45685" x="8386763" y="2516188"/>
          <p14:tracePt t="45702" x="8561388" y="2516188"/>
          <p14:tracePt t="45718" x="8650288" y="2516188"/>
          <p14:tracePt t="45735" x="8786813" y="2478088"/>
          <p14:tracePt t="45751" x="8975725" y="2452688"/>
          <p14:tracePt t="45754" x="9099550" y="2452688"/>
          <p14:tracePt t="45769" x="9250363" y="2452688"/>
          <p14:tracePt t="45771" x="9437688" y="2390775"/>
          <p14:tracePt t="45785" x="9713913" y="2365375"/>
          <p14:tracePt t="45802" x="9952038" y="2339975"/>
          <p14:tracePt t="45819" x="10013950" y="2327275"/>
          <p14:tracePt t="45835" x="10088563" y="2278063"/>
          <p14:tracePt t="45851" x="10177463" y="2278063"/>
          <p14:tracePt t="45868" x="10414000" y="2278063"/>
          <p14:tracePt t="45885" x="10614025" y="2278063"/>
          <p14:tracePt t="45902" x="10690225" y="2278063"/>
          <p14:tracePt t="46027" x="10590213" y="2252663"/>
          <p14:tracePt t="46036" x="10426700" y="2227263"/>
          <p14:tracePt t="46046" x="10252075" y="2201863"/>
          <p14:tracePt t="46055" x="10088563" y="2178050"/>
          <p14:tracePt t="46068" x="9875838" y="2127250"/>
          <p14:tracePt t="46085" x="9663113" y="2101850"/>
          <p14:tracePt t="46102" x="9388475" y="2065338"/>
          <p14:tracePt t="46118" x="9075738" y="2065338"/>
          <p14:tracePt t="46135" x="8774113" y="2065338"/>
          <p14:tracePt t="46151" x="8499475" y="2039938"/>
          <p14:tracePt t="46168" x="8248650" y="2039938"/>
          <p14:tracePt t="46171" x="8110538" y="2014538"/>
          <p14:tracePt t="46185" x="7986713" y="1989138"/>
          <p14:tracePt t="46188" x="7874000" y="1989138"/>
          <p14:tracePt t="46202" x="7735888" y="1965325"/>
          <p14:tracePt t="46218" x="7648575" y="1965325"/>
          <p14:tracePt t="46235" x="7523163" y="1914525"/>
          <p14:tracePt t="46252" x="7310438" y="1889125"/>
          <p14:tracePt t="46268" x="7046913" y="1865313"/>
          <p14:tracePt t="46285" x="6859588" y="1839913"/>
          <p14:tracePt t="46302" x="6772275" y="1839913"/>
          <p14:tracePt t="46318" x="6708775" y="1839913"/>
          <p14:tracePt t="46335" x="6646863" y="1839913"/>
          <p14:tracePt t="46351" x="6496050" y="1839913"/>
          <p14:tracePt t="46368" x="6359525" y="1839913"/>
          <p14:tracePt t="46371" x="6259513" y="1839913"/>
          <p14:tracePt t="46385" x="6196013" y="1839913"/>
          <p14:tracePt t="46388" x="6157913" y="1839913"/>
          <p14:tracePt t="46402" x="6070600" y="1839913"/>
          <p14:tracePt t="46418" x="5995988" y="1865313"/>
          <p14:tracePt t="46435" x="5870575" y="1914525"/>
          <p14:tracePt t="46452" x="5719763" y="1965325"/>
          <p14:tracePt t="46468" x="5645150" y="1965325"/>
          <p14:tracePt t="46485" x="5632450" y="1989138"/>
          <p14:tracePt t="46506" x="5632450" y="2001838"/>
          <p14:tracePt t="46522" x="5632450" y="2027238"/>
          <p14:tracePt t="46535" x="5632450" y="2039938"/>
          <p14:tracePt t="46552" x="5695950" y="2101850"/>
          <p14:tracePt t="46568" x="5845175" y="2165350"/>
          <p14:tracePt t="46571" x="6021388" y="2227263"/>
          <p14:tracePt t="46585" x="6396038" y="2327275"/>
          <p14:tracePt t="46601" x="6772275" y="2427288"/>
          <p14:tracePt t="46618" x="7021513" y="2452688"/>
          <p14:tracePt t="46635" x="7123113" y="2452688"/>
          <p14:tracePt t="46651" x="7223125" y="2452688"/>
          <p14:tracePt t="46668" x="7423150" y="2439988"/>
          <p14:tracePt t="46685" x="7735888" y="2439988"/>
          <p14:tracePt t="46701" x="8174038" y="2439988"/>
          <p14:tracePt t="46718" x="8724900" y="2439988"/>
          <p14:tracePt t="46735" x="9199563" y="2439988"/>
          <p14:tracePt t="46751" x="9501188" y="2439988"/>
          <p14:tracePt t="46768" x="9701213" y="2439988"/>
          <p14:tracePt t="46772" x="9813925" y="2439988"/>
          <p14:tracePt t="46785" x="10001250" y="2439988"/>
          <p14:tracePt t="46802" x="10239375" y="2439988"/>
          <p14:tracePt t="46818" x="10477500" y="2439988"/>
          <p14:tracePt t="46835" x="10639425" y="2439988"/>
          <p14:tracePt t="46851" x="10664825" y="2439988"/>
          <p14:tracePt t="46913" x="10639425" y="2439988"/>
          <p14:tracePt t="46921" x="10514013" y="2439988"/>
          <p14:tracePt t="46930" x="10288588" y="2378075"/>
          <p14:tracePt t="46939" x="9926638" y="2290763"/>
          <p14:tracePt t="46951" x="9488488" y="2152650"/>
          <p14:tracePt t="46968" x="8661400" y="2027238"/>
          <p14:tracePt t="46972" x="8474075" y="2001838"/>
          <p14:tracePt t="46985" x="8348663" y="1978025"/>
          <p14:tracePt t="47001" x="8335963" y="1978025"/>
          <p14:tracePt t="47034" x="8361363" y="1978025"/>
          <p14:tracePt t="47042" x="8424863" y="1978025"/>
          <p14:tracePt t="47051" x="8512175" y="1978025"/>
          <p14:tracePt t="47068" x="8699500" y="1989138"/>
          <p14:tracePt t="47085" x="8750300" y="2001838"/>
          <p14:tracePt t="47322" x="8686800" y="2001838"/>
          <p14:tracePt t="47330" x="8612188" y="1989138"/>
          <p14:tracePt t="47339" x="8512175" y="1939925"/>
          <p14:tracePt t="47351" x="8348663" y="1839913"/>
          <p14:tracePt t="47368" x="7974013" y="1614488"/>
          <p14:tracePt t="47371" x="7773988" y="1514475"/>
          <p14:tracePt t="47385" x="7635875" y="1439863"/>
          <p14:tracePt t="47388" x="7535863" y="1350963"/>
          <p14:tracePt t="47402" x="7459663" y="1276350"/>
          <p14:tracePt t="47418" x="7435850" y="1250950"/>
          <p14:tracePt t="47434" x="7435850" y="1201738"/>
          <p14:tracePt t="47451" x="7435850" y="1150938"/>
          <p14:tracePt t="47468" x="7435850" y="1076325"/>
          <p14:tracePt t="47485" x="7435850" y="912813"/>
          <p14:tracePt t="47501" x="7385050" y="712788"/>
          <p14:tracePt t="48986" x="6884988" y="600075"/>
          <p14:tracePt t="48994" x="6884988" y="700088"/>
          <p14:tracePt t="49002" x="6884988" y="763588"/>
          <p14:tracePt t="49018" x="6884988" y="876300"/>
          <p14:tracePt t="49034" x="6884988" y="938213"/>
          <p14:tracePt t="49051" x="6921500" y="1025525"/>
          <p14:tracePt t="49068" x="6972300" y="1076325"/>
          <p14:tracePt t="49084" x="7034213" y="1138238"/>
          <p14:tracePt t="49101" x="7146925" y="1227138"/>
          <p14:tracePt t="49118" x="7410450" y="1427163"/>
          <p14:tracePt t="49134" x="7635875" y="1576388"/>
          <p14:tracePt t="49151" x="7823200" y="1676400"/>
          <p14:tracePt t="49168" x="7874000" y="1714500"/>
          <p14:tracePt t="49210" x="7897813" y="1714500"/>
          <p14:tracePt t="49217" x="7910513" y="1714500"/>
          <p14:tracePt t="49226" x="7935913" y="1714500"/>
          <p14:tracePt t="49234" x="7948613" y="1714500"/>
          <p14:tracePt t="49251" x="7961313" y="1714500"/>
          <p14:tracePt t="49282" x="7961313" y="1727200"/>
          <p14:tracePt t="49290" x="7961313" y="1739900"/>
          <p14:tracePt t="49301" x="7961313" y="1801813"/>
          <p14:tracePt t="49318" x="7961313" y="1914525"/>
          <p14:tracePt t="49334" x="7948613" y="1952625"/>
          <p14:tracePt t="49351" x="7935913" y="1978025"/>
          <p14:tracePt t="49368" x="7886700" y="1989138"/>
          <p14:tracePt t="49371" x="7848600" y="2014538"/>
          <p14:tracePt t="49386" x="7835900" y="2027238"/>
          <p14:tracePt t="49442" x="7823200" y="2052638"/>
          <p14:tracePt t="49450" x="7823200" y="2139950"/>
          <p14:tracePt t="49458" x="7823200" y="2190750"/>
          <p14:tracePt t="49468" x="7823200" y="2252663"/>
          <p14:tracePt t="49484" x="7861300" y="2339975"/>
          <p14:tracePt t="49501" x="7897813" y="2390775"/>
          <p14:tracePt t="49518" x="7948613" y="2439988"/>
          <p14:tracePt t="49534" x="8074025" y="2478088"/>
          <p14:tracePt t="49551" x="8135938" y="2478088"/>
          <p14:tracePt t="49568" x="8212138" y="2478088"/>
          <p14:tracePt t="49584" x="8223250" y="2478088"/>
          <p14:tracePt t="49867" x="8235950" y="2465388"/>
          <p14:tracePt t="49874" x="8235950" y="2403475"/>
          <p14:tracePt t="49884" x="8235950" y="2365375"/>
          <p14:tracePt t="49901" x="8212138" y="2178050"/>
          <p14:tracePt t="49917" x="8110538" y="1952625"/>
          <p14:tracePt t="49934" x="7961313" y="1601788"/>
          <p14:tracePt t="49951" x="7785100" y="1101725"/>
          <p14:tracePt t="49968" x="7735888" y="901700"/>
          <p14:tracePt t="49969" x="7735888" y="863600"/>
          <p14:tracePt t="49984" x="7735888" y="825500"/>
          <p14:tracePt t="49987" x="7735888" y="776288"/>
          <p14:tracePt t="50001" x="7735888" y="738188"/>
          <p14:tracePt t="50004" x="7761288" y="700088"/>
          <p14:tracePt t="50018" x="7773988" y="625475"/>
          <p14:tracePt t="51674" x="8099425" y="563563"/>
          <p14:tracePt t="51682" x="8348663" y="776288"/>
          <p14:tracePt t="51690" x="8561388" y="1038225"/>
          <p14:tracePt t="51701" x="8750300" y="1250950"/>
          <p14:tracePt t="51717" x="8899525" y="1539875"/>
          <p14:tracePt t="51734" x="8912225" y="1714500"/>
          <p14:tracePt t="51750" x="8899525" y="1801813"/>
          <p14:tracePt t="51767" x="8837613" y="1889125"/>
          <p14:tracePt t="51784" x="8812213" y="1965325"/>
          <p14:tracePt t="51787" x="8799513" y="1989138"/>
          <p14:tracePt t="51801" x="8786813" y="2014538"/>
          <p14:tracePt t="51804" x="8774113" y="2039938"/>
          <p14:tracePt t="51817" x="8763000" y="2089150"/>
          <p14:tracePt t="51834" x="8763000" y="2101850"/>
          <p14:tracePt t="51851" x="8763000" y="2114550"/>
          <p14:tracePt t="51867" x="8750300" y="2139950"/>
          <p14:tracePt t="51884" x="8737600" y="2152650"/>
          <p14:tracePt t="51900" x="8724900" y="2165350"/>
          <p14:tracePt t="51917" x="8699500" y="2190750"/>
          <p14:tracePt t="51934" x="8650288" y="2227263"/>
          <p14:tracePt t="51951" x="8574088" y="2239963"/>
          <p14:tracePt t="51967" x="8512175" y="2239963"/>
          <p14:tracePt t="51984" x="8412163" y="2239963"/>
          <p14:tracePt t="52001" x="8274050" y="2239963"/>
          <p14:tracePt t="52004" x="8235950" y="2239963"/>
          <p14:tracePt t="52018" x="8161338" y="2239963"/>
          <p14:tracePt t="52034" x="8148638" y="2239963"/>
          <p14:tracePt t="52050" x="8123238" y="2252663"/>
          <p14:tracePt t="52067" x="8099425" y="2265363"/>
          <p14:tracePt t="52084" x="8010525" y="2265363"/>
          <p14:tracePt t="52100" x="7886700" y="2265363"/>
          <p14:tracePt t="52117" x="7748588" y="2252663"/>
          <p14:tracePt t="52133" x="7685088" y="2227263"/>
          <p14:tracePt t="52150" x="7673975" y="2227263"/>
          <p14:tracePt t="52195" x="7673975" y="2201863"/>
          <p14:tracePt t="52218" x="7661275" y="2201863"/>
          <p14:tracePt t="52242" x="7648575" y="2190750"/>
          <p14:tracePt t="52258" x="7648575" y="2178050"/>
          <p14:tracePt t="52290" x="7648575" y="2152650"/>
          <p14:tracePt t="52330" x="7661275" y="2139950"/>
          <p14:tracePt t="52756" x="7661275" y="2152650"/>
          <p14:tracePt t="52764" x="7648575" y="2152650"/>
          <p14:tracePt t="52778" x="7635875" y="2165350"/>
          <p14:tracePt t="52787" x="7610475" y="2190750"/>
          <p14:tracePt t="52802" x="7597775" y="2190750"/>
          <p14:tracePt t="52917" x="7585075" y="2190750"/>
          <p14:tracePt t="52981" x="7572375" y="2190750"/>
          <p14:tracePt t="52989" x="7561263" y="2190750"/>
          <p14:tracePt t="53000" x="7548563" y="2190750"/>
          <p14:tracePt t="53002" x="7548563" y="2178050"/>
          <p14:tracePt t="53017" x="7535863" y="2178050"/>
          <p14:tracePt t="53020" x="7535863" y="2165350"/>
          <p14:tracePt t="53034" x="7523163" y="2152650"/>
          <p14:tracePt t="54445" x="7572375" y="2114550"/>
          <p14:tracePt t="54452" x="7673975" y="2114550"/>
          <p14:tracePt t="54466" x="7974013" y="2114550"/>
          <p14:tracePt t="54483" x="8486775" y="2139950"/>
          <p14:tracePt t="54500" x="8874125" y="2201863"/>
          <p14:tracePt t="54517" x="8986838" y="2252663"/>
          <p14:tracePt t="54533" x="9012238" y="2265363"/>
          <p14:tracePt t="54570" x="9024938" y="2265363"/>
          <p14:tracePt t="54594" x="9037638" y="2265363"/>
          <p14:tracePt t="54603" x="9063038" y="2265363"/>
          <p14:tracePt t="54610" x="9099550" y="2265363"/>
          <p14:tracePt t="54618" x="9163050" y="2265363"/>
          <p14:tracePt t="54634" x="9324975" y="2265363"/>
          <p14:tracePt t="54650" x="9437688" y="2265363"/>
          <p14:tracePt t="54666" x="9475788" y="2290763"/>
          <p14:tracePt t="54690" x="9488488" y="2290763"/>
          <p14:tracePt t="54706" x="9501188" y="2290763"/>
          <p14:tracePt t="54717" x="9525000" y="2290763"/>
          <p14:tracePt t="54733" x="9550400" y="2290763"/>
          <p14:tracePt t="54750" x="9601200" y="2290763"/>
          <p14:tracePt t="54766" x="9637713" y="2290763"/>
          <p14:tracePt t="54783" x="9713913" y="2290763"/>
          <p14:tracePt t="54800" x="9852025" y="2314575"/>
          <p14:tracePt t="54816" x="9926638" y="2327275"/>
          <p14:tracePt t="54819" x="9963150" y="2327275"/>
          <p14:tracePt t="54834" x="10039350" y="2352675"/>
          <p14:tracePt t="54850" x="10252075" y="2378075"/>
          <p14:tracePt t="54867" x="10452100" y="2403475"/>
          <p14:tracePt t="54883" x="10502900" y="2403475"/>
          <p14:tracePt t="55002" x="10514013" y="2403475"/>
          <p14:tracePt t="55035" x="10552113" y="2403475"/>
          <p14:tracePt t="55042" x="10590213" y="2403475"/>
          <p14:tracePt t="55050" x="10614025" y="2403475"/>
          <p14:tracePt t="55068" x="10639425" y="2403475"/>
          <p14:tracePt t="55083" x="10652125" y="2414588"/>
          <p14:tracePt t="55100" x="10652125" y="2439988"/>
          <p14:tracePt t="55116" x="10614025" y="2516188"/>
          <p14:tracePt t="55133" x="10426700" y="2565400"/>
          <p14:tracePt t="55150" x="10313988" y="2616200"/>
          <p14:tracePt t="55166" x="10264775" y="2627313"/>
          <p14:tracePt t="55183" x="10252075" y="2627313"/>
          <p14:tracePt t="55291" x="10226675" y="2627313"/>
          <p14:tracePt t="55300" x="10213975" y="2627313"/>
          <p14:tracePt t="55308" x="10177463" y="2652713"/>
          <p14:tracePt t="55319" x="10139363" y="2652713"/>
          <p14:tracePt t="55333" x="10001250" y="2678113"/>
          <p14:tracePt t="55349" x="9863138" y="2678113"/>
          <p14:tracePt t="55367" x="9701213" y="2678113"/>
          <p14:tracePt t="55383" x="9563100" y="2640013"/>
          <p14:tracePt t="55400" x="9388475" y="2616200"/>
          <p14:tracePt t="55416" x="9250363" y="2578100"/>
          <p14:tracePt t="55419" x="9137650" y="2516188"/>
          <p14:tracePt t="55433" x="8874125" y="2490788"/>
          <p14:tracePt t="55450" x="8637588" y="2439988"/>
          <p14:tracePt t="55466" x="8424863" y="2390775"/>
          <p14:tracePt t="55483" x="8312150" y="2365375"/>
          <p14:tracePt t="55500" x="8148638" y="2339975"/>
          <p14:tracePt t="55516" x="7910513" y="2290763"/>
          <p14:tracePt t="55533" x="7610475" y="2201863"/>
          <p14:tracePt t="55550" x="7310438" y="2152650"/>
          <p14:tracePt t="55566" x="7059613" y="2089150"/>
          <p14:tracePt t="55583" x="6821488" y="2065338"/>
          <p14:tracePt t="55600" x="6634163" y="2039938"/>
          <p14:tracePt t="55616" x="6483350" y="2039938"/>
          <p14:tracePt t="55619" x="6446838" y="2039938"/>
          <p14:tracePt t="55633" x="6434138" y="2039938"/>
          <p14:tracePt t="55650" x="6396038" y="2039938"/>
          <p14:tracePt t="55666" x="6370638" y="2039938"/>
          <p14:tracePt t="55683" x="6334125" y="2039938"/>
          <p14:tracePt t="55700" x="6221413" y="2039938"/>
          <p14:tracePt t="55716" x="6096000" y="2039938"/>
          <p14:tracePt t="55733" x="6070600" y="2039938"/>
          <p14:tracePt t="55750" x="6034088" y="2039938"/>
          <p14:tracePt t="55770" x="6021388" y="2039938"/>
          <p14:tracePt t="58124" x="5995988" y="2078038"/>
          <p14:tracePt t="58154" x="5995988" y="2089150"/>
          <p14:tracePt t="58162" x="5995988" y="2114550"/>
          <p14:tracePt t="58170" x="6034088" y="2139950"/>
          <p14:tracePt t="58183" x="6134100" y="2190750"/>
          <p14:tracePt t="58199" x="6383338" y="2278063"/>
          <p14:tracePt t="58216" x="6584950" y="2327275"/>
          <p14:tracePt t="58233" x="6696075" y="2352675"/>
          <p14:tracePt t="58236" x="6734175" y="2365375"/>
          <p14:tracePt t="58250" x="6772275" y="2390775"/>
          <p14:tracePt t="58266" x="6859588" y="2403475"/>
          <p14:tracePt t="58283" x="7010400" y="2414588"/>
          <p14:tracePt t="58299" x="7259638" y="2465388"/>
          <p14:tracePt t="58316" x="7535863" y="2490788"/>
          <p14:tracePt t="58333" x="7673975" y="2490788"/>
          <p14:tracePt t="58349" x="7723188" y="2490788"/>
          <p14:tracePt t="58366" x="7773988" y="2490788"/>
          <p14:tracePt t="58382" x="7823200" y="2490788"/>
          <p14:tracePt t="58399" x="7923213" y="2490788"/>
          <p14:tracePt t="58416" x="8123238" y="2490788"/>
          <p14:tracePt t="58433" x="8361363" y="2490788"/>
          <p14:tracePt t="58436" x="8399463" y="2490788"/>
          <p14:tracePt t="58449" x="8435975" y="2490788"/>
          <p14:tracePt t="58490" x="8448675" y="2490788"/>
          <p14:tracePt t="58498" x="8474075" y="2490788"/>
          <p14:tracePt t="58506" x="8486775" y="2490788"/>
          <p14:tracePt t="58554" x="8499475" y="2490788"/>
          <p14:tracePt t="58562" x="8512175" y="2490788"/>
          <p14:tracePt t="58578" x="8537575" y="2490788"/>
          <p14:tracePt t="58586" x="8561388" y="2490788"/>
          <p14:tracePt t="58599" x="8586788" y="2490788"/>
          <p14:tracePt t="58616" x="8661400" y="2478088"/>
          <p14:tracePt t="58633" x="8737600" y="2478088"/>
          <p14:tracePt t="58635" x="8774113" y="2465388"/>
          <p14:tracePt t="58649" x="8912225" y="2465388"/>
          <p14:tracePt t="58666" x="9112250" y="2465388"/>
          <p14:tracePt t="58682" x="9450388" y="2465388"/>
          <p14:tracePt t="58699" x="9852025" y="2465388"/>
          <p14:tracePt t="58716" x="10126663" y="2503488"/>
          <p14:tracePt t="58733" x="10139363" y="2503488"/>
          <p14:tracePt t="58754" x="10152063" y="2516188"/>
          <p14:tracePt t="58766" x="10152063" y="2540000"/>
          <p14:tracePt t="58782" x="9952038" y="2603500"/>
          <p14:tracePt t="58799" x="9739313" y="2652713"/>
          <p14:tracePt t="58816" x="9437688" y="2652713"/>
          <p14:tracePt t="58833" x="9199563" y="2590800"/>
          <p14:tracePt t="58835" x="9137650" y="2552700"/>
          <p14:tracePt t="58850" x="9050338" y="2490788"/>
          <p14:tracePt t="58866" x="9024938" y="2452688"/>
          <p14:tracePt t="58882" x="9024938" y="2403475"/>
          <p14:tracePt t="58899" x="9024938" y="2365375"/>
          <p14:tracePt t="58916" x="9088438" y="2314575"/>
          <p14:tracePt t="58933" x="9188450" y="2314575"/>
          <p14:tracePt t="58949" x="9237663" y="2314575"/>
          <p14:tracePt t="58966" x="9263063" y="2327275"/>
          <p14:tracePt t="58983" x="9263063" y="2378075"/>
          <p14:tracePt t="58999" x="9263063" y="2403475"/>
          <p14:tracePt t="59015" x="9237663" y="2439988"/>
          <p14:tracePt t="59032" x="9188450" y="2465388"/>
          <p14:tracePt t="59035" x="9175750" y="2465388"/>
          <p14:tracePt t="59049" x="9150350" y="2465388"/>
          <p14:tracePt t="59074" x="9150350" y="2452688"/>
          <p14:tracePt t="59082" x="9150350" y="2439988"/>
          <p14:tracePt t="59099" x="9150350" y="2352675"/>
          <p14:tracePt t="59116" x="9199563" y="2327275"/>
          <p14:tracePt t="59133" x="9275763" y="2290763"/>
          <p14:tracePt t="59149" x="9312275" y="2265363"/>
          <p14:tracePt t="59166" x="9324975" y="2265363"/>
          <p14:tracePt t="59210" x="9337675" y="2290763"/>
          <p14:tracePt t="59219" x="9301163" y="2339975"/>
          <p14:tracePt t="59226" x="9188450" y="2390775"/>
          <p14:tracePt t="59234" x="9012238" y="2452688"/>
          <p14:tracePt t="59249" x="8874125" y="2478088"/>
          <p14:tracePt t="59252" x="8712200" y="2478088"/>
          <p14:tracePt t="59266" x="8312150" y="2478088"/>
          <p14:tracePt t="59282" x="7986713" y="2427288"/>
          <p14:tracePt t="59299" x="7797800" y="2303463"/>
          <p14:tracePt t="59316" x="7610475" y="2201863"/>
          <p14:tracePt t="59332" x="7510463" y="2114550"/>
          <p14:tracePt t="59349" x="7485063" y="2065338"/>
          <p14:tracePt t="59366" x="7485063" y="2052638"/>
          <p14:tracePt t="59382" x="7485063" y="2027238"/>
          <p14:tracePt t="59399" x="7523163" y="1978025"/>
          <p14:tracePt t="59416" x="7623175" y="1978025"/>
          <p14:tracePt t="59432" x="7797800" y="1952625"/>
          <p14:tracePt t="59435" x="7835900" y="1952625"/>
          <p14:tracePt t="59449" x="7848600" y="1952625"/>
          <p14:tracePt t="59466" x="7861300" y="1965325"/>
          <p14:tracePt t="59482" x="7748588" y="2052638"/>
          <p14:tracePt t="59499" x="7635875" y="2089150"/>
          <p14:tracePt t="59516" x="7572375" y="2114550"/>
          <p14:tracePt t="59532" x="7561263" y="2114550"/>
          <p14:tracePt t="59554" x="7535863" y="2114550"/>
          <p14:tracePt t="59566" x="7497763" y="2114550"/>
          <p14:tracePt t="59582" x="7423150" y="2139950"/>
          <p14:tracePt t="59599" x="7372350" y="2139950"/>
          <p14:tracePt t="59616" x="7359650" y="2139950"/>
          <p14:tracePt t="59642" x="7397750" y="2139950"/>
          <p14:tracePt t="59650" x="7423150" y="2127250"/>
          <p14:tracePt t="59666" x="7497763" y="2127250"/>
          <p14:tracePt t="59683" x="7510463" y="2127250"/>
          <p14:tracePt t="59699" x="7523163" y="2127250"/>
          <p14:tracePt t="59715" x="7597775" y="2201863"/>
          <p14:tracePt t="59732" x="7785100" y="2327275"/>
          <p14:tracePt t="59749" x="8110538" y="2427288"/>
          <p14:tracePt t="59766" x="8286750" y="2452688"/>
          <p14:tracePt t="59782" x="8299450" y="2452688"/>
          <p14:tracePt t="59818" x="8312150" y="2452688"/>
          <p14:tracePt t="59835" x="8312150" y="2414588"/>
          <p14:tracePt t="59842" x="8286750" y="2378075"/>
          <p14:tracePt t="59850" x="8248650" y="2378075"/>
          <p14:tracePt t="59866" x="8048625" y="2327275"/>
          <p14:tracePt t="59883" x="7673975" y="2278063"/>
          <p14:tracePt t="59899" x="7435850" y="2278063"/>
          <p14:tracePt t="59916" x="7372350" y="2278063"/>
          <p14:tracePt t="59938" x="7359650" y="2290763"/>
          <p14:tracePt t="59954" x="7359650" y="2327275"/>
          <p14:tracePt t="59966" x="7385050" y="2339975"/>
          <p14:tracePt t="59982" x="7459663" y="2378075"/>
          <p14:tracePt t="59999" x="7597775" y="2403475"/>
          <p14:tracePt t="60015" x="7897813" y="2403475"/>
          <p14:tracePt t="60032" x="8123238" y="2403475"/>
          <p14:tracePt t="60036" x="8161338" y="2403475"/>
          <p14:tracePt t="60049" x="8186738" y="2403475"/>
          <p14:tracePt t="60108" x="8174038" y="2403475"/>
          <p14:tracePt t="60116" x="8148638" y="2403475"/>
          <p14:tracePt t="60125" x="8148638" y="2414588"/>
          <p14:tracePt t="60146" x="8123238" y="2427288"/>
          <p14:tracePt t="60226" x="8110538" y="2452688"/>
          <p14:tracePt t="60236" x="8099425" y="2452688"/>
          <p14:tracePt t="60249" x="8074025" y="2465388"/>
          <p14:tracePt t="60348" x="8061325" y="2465388"/>
          <p14:tracePt t="60357" x="8048625" y="2465388"/>
          <p14:tracePt t="60368" x="8010525" y="2465388"/>
          <p14:tracePt t="60382" x="7935913" y="2465388"/>
          <p14:tracePt t="60399" x="7874000" y="2465388"/>
          <p14:tracePt t="60415" x="7848600" y="2465388"/>
          <p14:tracePt t="60433" x="7823200" y="2465388"/>
          <p14:tracePt t="60458" x="7810500" y="2465388"/>
          <p14:tracePt t="60482" x="7797800" y="2465388"/>
          <p14:tracePt t="60490" x="7785100" y="2465388"/>
          <p14:tracePt t="60499" x="7761288" y="2465388"/>
          <p14:tracePt t="60554" x="7761288" y="2452688"/>
          <p14:tracePt t="60570" x="7761288" y="2439988"/>
          <p14:tracePt t="60578" x="7748588" y="2427288"/>
          <p14:tracePt t="60594" x="7748588" y="2414588"/>
          <p14:tracePt t="60610" x="7748588" y="2390775"/>
          <p14:tracePt t="60635" x="7723188" y="2378075"/>
          <p14:tracePt t="60681" x="7723188" y="2365375"/>
          <p14:tracePt t="61005" x="7723188" y="2352675"/>
          <p14:tracePt t="61014" x="7697788" y="2352675"/>
          <p14:tracePt t="61027" x="7685088" y="2339975"/>
          <p14:tracePt t="61034" x="7673975" y="2339975"/>
          <p14:tracePt t="61049" x="7673975" y="2327275"/>
          <p14:tracePt t="61067" x="7673975" y="2314575"/>
          <p14:tracePt t="61082" x="7648575" y="2303463"/>
          <p14:tracePt t="61099" x="7648575" y="2290763"/>
          <p14:tracePt t="61115" x="7648575" y="2239963"/>
          <p14:tracePt t="61194" x="7623175" y="2239963"/>
          <p14:tracePt t="61202" x="7610475" y="2239963"/>
          <p14:tracePt t="61219" x="7597775" y="2239963"/>
          <p14:tracePt t="61226" x="7585075" y="2239963"/>
          <p14:tracePt t="61235" x="7572375" y="2252663"/>
          <p14:tracePt t="61249" x="7572375" y="2265363"/>
          <p14:tracePt t="61251" x="7572375" y="2278063"/>
          <p14:tracePt t="61265" x="7572375" y="2303463"/>
          <p14:tracePt t="61290" x="7597775" y="2303463"/>
          <p14:tracePt t="61299" x="7661275" y="2303463"/>
          <p14:tracePt t="61315" x="7710488" y="2303463"/>
          <p14:tracePt t="61332" x="7735888" y="2303463"/>
          <p14:tracePt t="61354" x="7748588" y="2303463"/>
          <p14:tracePt t="61409" x="7723188" y="2303463"/>
          <p14:tracePt t="61419" x="7685088" y="2303463"/>
          <p14:tracePt t="61426" x="7623175" y="2303463"/>
          <p14:tracePt t="61435" x="7585075" y="2303463"/>
          <p14:tracePt t="61449" x="7548563" y="2303463"/>
          <p14:tracePt t="61451" x="7510463" y="2303463"/>
          <p14:tracePt t="61465" x="7497763" y="2314575"/>
          <p14:tracePt t="61482" x="7472363" y="2327275"/>
          <p14:tracePt t="61506" x="7472363" y="2352675"/>
          <p14:tracePt t="61634" x="7485063" y="2352675"/>
          <p14:tracePt t="61650" x="7497763" y="2352675"/>
          <p14:tracePt t="61658" x="7510463" y="2327275"/>
          <p14:tracePt t="61665" x="7535863" y="2327275"/>
          <p14:tracePt t="61682" x="7585075" y="2314575"/>
          <p14:tracePt t="61699" x="7635875" y="2278063"/>
          <p14:tracePt t="61842" x="7661275" y="2327275"/>
          <p14:tracePt t="61850" x="7661275" y="2365375"/>
          <p14:tracePt t="61858" x="7661275" y="2427288"/>
          <p14:tracePt t="61865" x="7661275" y="2465388"/>
          <p14:tracePt t="61882" x="7661275" y="2516188"/>
          <p14:tracePt t="61899" x="7661275" y="2552700"/>
          <p14:tracePt t="61915" x="7661275" y="2578100"/>
          <p14:tracePt t="61932" x="7648575" y="2578100"/>
          <p14:tracePt t="61949" x="7610475" y="2590800"/>
          <p14:tracePt t="61966" x="7561263" y="2590800"/>
          <p14:tracePt t="61982" x="7523163" y="2590800"/>
          <p14:tracePt t="62042" x="7510463" y="2590800"/>
          <p14:tracePt t="62082" x="7510463" y="2578100"/>
          <p14:tracePt t="62090" x="7523163" y="2578100"/>
          <p14:tracePt t="62098" x="7548563" y="2565400"/>
          <p14:tracePt t="62115" x="7561263" y="2565400"/>
          <p14:tracePt t="62258" x="7585075" y="2540000"/>
          <p14:tracePt t="62357" x="7585075" y="2516188"/>
          <p14:tracePt t="62374" x="7585075" y="2503488"/>
          <p14:tracePt t="62380" x="7585075" y="2490788"/>
          <p14:tracePt t="62386" x="7585075" y="2465388"/>
          <p14:tracePt t="62418" x="7585075" y="2452688"/>
          <p14:tracePt t="62540" x="7585075" y="2439988"/>
          <p14:tracePt t="62549" x="7585075" y="2427288"/>
          <p14:tracePt t="62594" x="7585075" y="2414588"/>
          <p14:tracePt t="62666" x="7561263" y="2414588"/>
          <p14:tracePt t="62674" x="7548563" y="2414588"/>
          <p14:tracePt t="62682" x="7510463" y="2414588"/>
          <p14:tracePt t="62698" x="7459663" y="2414588"/>
          <p14:tracePt t="62715" x="7448550" y="2452688"/>
          <p14:tracePt t="62732" x="7448550" y="2490788"/>
          <p14:tracePt t="62754" x="7448550" y="2503488"/>
          <p14:tracePt t="62786" x="7485063" y="2503488"/>
          <p14:tracePt t="62794" x="7523163" y="2503488"/>
          <p14:tracePt t="62802" x="7585075" y="2503488"/>
          <p14:tracePt t="62815" x="7623175" y="2503488"/>
          <p14:tracePt t="62832" x="7685088" y="2503488"/>
          <p14:tracePt t="63030" x="7697788" y="2503488"/>
          <p14:tracePt t="63038" x="7723188" y="2503488"/>
          <p14:tracePt t="63131" x="7723188" y="2490788"/>
          <p14:tracePt t="63139" x="7710488" y="2490788"/>
          <p14:tracePt t="63151" x="7697788" y="2490788"/>
          <p14:tracePt t="63165" x="7673975" y="2503488"/>
          <p14:tracePt t="63182" x="7673975" y="2516188"/>
          <p14:tracePt t="63198" x="7673975" y="2552700"/>
          <p14:tracePt t="63215" x="7673975" y="2578100"/>
          <p14:tracePt t="63232" x="7673975" y="2616200"/>
          <p14:tracePt t="63251" x="7673975" y="2627313"/>
          <p14:tracePt t="63365" x="7648575" y="2652713"/>
          <p14:tracePt t="63376" x="7623175" y="2652713"/>
          <p14:tracePt t="63388" x="7572375" y="2665413"/>
          <p14:tracePt t="63392" x="7548563" y="2678113"/>
          <p14:tracePt t="63399" x="7535863" y="2678113"/>
          <p14:tracePt t="63415" x="7523163" y="2678113"/>
          <p14:tracePt t="63677" x="7510463" y="2665413"/>
          <p14:tracePt t="63693" x="7510463" y="2640013"/>
          <p14:tracePt t="63707" x="7510463" y="2627313"/>
          <p14:tracePt t="63812" x="7510463" y="2603500"/>
          <p14:tracePt t="63842" x="7535863" y="2590800"/>
          <p14:tracePt t="63874" x="7535863" y="2578100"/>
          <p14:tracePt t="64044" x="7535863" y="2565400"/>
          <p14:tracePt t="64058" x="7535863" y="2540000"/>
          <p14:tracePt t="64090" x="7535863" y="2527300"/>
          <p14:tracePt t="64098" x="7535863" y="2516188"/>
          <p14:tracePt t="64114" x="7535863" y="2503488"/>
          <p14:tracePt t="64122" x="7535863" y="2490788"/>
          <p14:tracePt t="64138" x="7548563" y="2478088"/>
          <p14:tracePt t="64148" x="7548563" y="2465388"/>
          <p14:tracePt t="64194" x="7548563" y="2452688"/>
          <p14:tracePt t="64217" x="7548563" y="2439988"/>
          <p14:tracePt t="64242" x="7548563" y="2414588"/>
          <p14:tracePt t="64251" x="7561263" y="2403475"/>
          <p14:tracePt t="64282" x="7561263" y="2390775"/>
          <p14:tracePt t="64506" x="7561263" y="2365375"/>
          <p14:tracePt t="64530" x="7561263" y="2352675"/>
          <p14:tracePt t="64554" x="7561263" y="2339975"/>
          <p14:tracePt t="64586" x="7561263" y="2327275"/>
          <p14:tracePt t="65173" x="7561263" y="2314575"/>
          <p14:tracePt t="65236" x="7548563" y="2314575"/>
          <p14:tracePt t="65246" x="7523163" y="2327275"/>
          <p14:tracePt t="65257" x="7510463" y="2352675"/>
          <p14:tracePt t="65266" x="7497763" y="2365375"/>
          <p14:tracePt t="65281" x="7497763" y="2403475"/>
          <p14:tracePt t="65298" x="7497763" y="2439988"/>
          <p14:tracePt t="65314" x="7510463" y="2478088"/>
          <p14:tracePt t="65331" x="7561263" y="2503488"/>
          <p14:tracePt t="65348" x="7597775" y="2503488"/>
          <p14:tracePt t="65365" x="7610475" y="2503488"/>
          <p14:tracePt t="65381" x="7623175" y="2503488"/>
          <p14:tracePt t="65401" x="7648575" y="2503488"/>
          <p14:tracePt t="65418" x="7648575" y="2490788"/>
          <p14:tracePt t="65431" x="7648575" y="2465388"/>
          <p14:tracePt t="65448" x="7648575" y="2452688"/>
          <p14:tracePt t="65465" x="7635875" y="2439988"/>
          <p14:tracePt t="65468" x="7623175" y="2439988"/>
          <p14:tracePt t="65481" x="7585075" y="2439988"/>
          <p14:tracePt t="65498" x="7561263" y="2439988"/>
          <p14:tracePt t="65538" x="7548563" y="2465388"/>
          <p14:tracePt t="65546" x="7561263" y="2465388"/>
          <p14:tracePt t="65554" x="7572375" y="2465388"/>
          <p14:tracePt t="65564" x="7610475" y="2465388"/>
          <p14:tracePt t="65581" x="7635875" y="2465388"/>
          <p14:tracePt t="65610" x="7661275" y="2465388"/>
          <p14:tracePt t="65618" x="7661275" y="2452688"/>
          <p14:tracePt t="65631" x="7661275" y="2439988"/>
          <p14:tracePt t="65648" x="7661275" y="2390775"/>
          <p14:tracePt t="65665" x="7661275" y="2339975"/>
          <p14:tracePt t="65667" x="7661275" y="2314575"/>
          <p14:tracePt t="65681" x="7661275" y="2265363"/>
          <p14:tracePt t="65698" x="7685088" y="2214563"/>
          <p14:tracePt t="65714" x="7773988" y="2152650"/>
          <p14:tracePt t="65731" x="7886700" y="2127250"/>
          <p14:tracePt t="65747" x="7910513" y="2127250"/>
          <p14:tracePt t="65764" x="7935913" y="2127250"/>
          <p14:tracePt t="65781" x="7961313" y="2127250"/>
          <p14:tracePt t="65798" x="8086725" y="2127250"/>
          <p14:tracePt t="65814" x="8361363" y="2127250"/>
          <p14:tracePt t="65831" x="8724900" y="2201863"/>
          <p14:tracePt t="65848" x="9050338" y="2239963"/>
          <p14:tracePt t="65865" x="9312275" y="2290763"/>
          <p14:tracePt t="65867" x="9463088" y="2290763"/>
          <p14:tracePt t="65881" x="9688513" y="2314575"/>
          <p14:tracePt t="65898" x="9763125" y="2339975"/>
          <p14:tracePt t="65914" x="9801225" y="2339975"/>
          <p14:tracePt t="65962" x="9813925" y="2339975"/>
          <p14:tracePt t="65978" x="9875838" y="2339975"/>
          <p14:tracePt t="65985" x="9913938" y="2339975"/>
          <p14:tracePt t="65998" x="9952038" y="2339975"/>
          <p14:tracePt t="66014" x="10088563" y="2339975"/>
          <p14:tracePt t="66031" x="10226675" y="2339975"/>
          <p14:tracePt t="66048" x="10288588" y="2339975"/>
          <p14:tracePt t="66082" x="10288588" y="2327275"/>
          <p14:tracePt t="66090" x="10288588" y="2290763"/>
          <p14:tracePt t="66098" x="10288588" y="2278063"/>
          <p14:tracePt t="66115" x="10252075" y="2239963"/>
          <p14:tracePt t="66131" x="10052050" y="2239963"/>
          <p14:tracePt t="66148" x="9875838" y="2239963"/>
          <p14:tracePt t="66164" x="9750425" y="2239963"/>
          <p14:tracePt t="66181" x="9675813" y="2239963"/>
          <p14:tracePt t="66198" x="9663113" y="2303463"/>
          <p14:tracePt t="66214" x="9663113" y="2339975"/>
          <p14:tracePt t="66231" x="9726613" y="2378075"/>
          <p14:tracePt t="66248" x="9901238" y="2403475"/>
          <p14:tracePt t="66264" x="10064750" y="2427288"/>
          <p14:tracePt t="66267" x="10101263" y="2427288"/>
          <p14:tracePt t="66282" x="10126663" y="2427288"/>
          <p14:tracePt t="66298" x="10126663" y="2403475"/>
          <p14:tracePt t="66315" x="10113963" y="2352675"/>
          <p14:tracePt t="66331" x="10039350" y="2314575"/>
          <p14:tracePt t="66348" x="9875838" y="2290763"/>
          <p14:tracePt t="66364" x="9739313" y="2290763"/>
          <p14:tracePt t="66381" x="9650413" y="2303463"/>
          <p14:tracePt t="66398" x="9650413" y="2314575"/>
          <p14:tracePt t="66415" x="9650413" y="2352675"/>
          <p14:tracePt t="66431" x="9650413" y="2365375"/>
          <p14:tracePt t="66448" x="9663113" y="2390775"/>
          <p14:tracePt t="66464" x="9713913" y="2390775"/>
          <p14:tracePt t="66467" x="9739313" y="2390775"/>
          <p14:tracePt t="66481" x="9775825" y="2390775"/>
          <p14:tracePt t="66498" x="9788525" y="2390775"/>
          <p14:tracePt t="66725" x="9801225" y="2390775"/>
          <p14:tracePt t="66729" x="9826625" y="2390775"/>
          <p14:tracePt t="66737" x="9852025" y="2390775"/>
          <p14:tracePt t="66748" x="9875838" y="2365375"/>
          <p14:tracePt t="66764" x="9913938" y="2339975"/>
          <p14:tracePt t="66781" x="9926638" y="2339975"/>
          <p14:tracePt t="66868" x="9939338" y="2352675"/>
          <p14:tracePt t="66875" x="9926638" y="2352675"/>
          <p14:tracePt t="66890" x="9901238" y="2378075"/>
          <p14:tracePt t="66978" x="9926638" y="2378075"/>
          <p14:tracePt t="66986" x="9952038" y="2378075"/>
          <p14:tracePt t="66998" x="9963150" y="2378075"/>
          <p14:tracePt t="67026" x="9988550" y="2365375"/>
          <p14:tracePt t="67035" x="10001250" y="2352675"/>
          <p14:tracePt t="67051" x="9975850" y="2352675"/>
          <p14:tracePt t="67064" x="9939338" y="2352675"/>
          <p14:tracePt t="67067" x="9901238" y="2365375"/>
          <p14:tracePt t="67081" x="9888538" y="2365375"/>
          <p14:tracePt t="67084" x="9839325" y="2378075"/>
          <p14:tracePt t="67098" x="9813925" y="2378075"/>
          <p14:tracePt t="67130" x="9801225" y="2352675"/>
          <p14:tracePt t="67138" x="9801225" y="2327275"/>
          <p14:tracePt t="67148" x="9801225" y="2303463"/>
          <p14:tracePt t="67164" x="9852025" y="2278063"/>
          <p14:tracePt t="67181" x="9939338" y="2265363"/>
          <p14:tracePt t="67197" x="9952038" y="2265363"/>
          <p14:tracePt t="67234" x="9926638" y="2265363"/>
          <p14:tracePt t="67242" x="9863138" y="2265363"/>
          <p14:tracePt t="67251" x="9788525" y="2290763"/>
          <p14:tracePt t="67264" x="9750425" y="2290763"/>
          <p14:tracePt t="67372" x="9739313" y="2290763"/>
          <p14:tracePt t="67381" x="9701213" y="2290763"/>
          <p14:tracePt t="67389" x="9588500" y="2265363"/>
          <p14:tracePt t="67397" x="9450388" y="2239963"/>
          <p14:tracePt t="67414" x="9224963" y="2214563"/>
          <p14:tracePt t="67431" x="9112250" y="2190750"/>
          <p14:tracePt t="67448" x="9099550" y="2190750"/>
          <p14:tracePt t="67464" x="9075738" y="2190750"/>
          <p14:tracePt t="67514" x="9063038" y="2190750"/>
          <p14:tracePt t="67546" x="9050338" y="2190750"/>
          <p14:tracePt t="67554" x="9050338" y="2201863"/>
          <p14:tracePt t="67564" x="9050338" y="2227263"/>
          <p14:tracePt t="67581" x="8999538" y="2278063"/>
          <p14:tracePt t="67597" x="8986838" y="2303463"/>
          <p14:tracePt t="67614" x="8986838" y="2327275"/>
          <p14:tracePt t="67690" x="8975725" y="2327275"/>
          <p14:tracePt t="67706" x="8963025" y="2327275"/>
          <p14:tracePt t="67782" x="8950325" y="2327275"/>
          <p14:tracePt t="68947" x="8924925" y="2327275"/>
          <p14:tracePt t="68970" x="8899525" y="2339975"/>
          <p14:tracePt t="69138" x="8899525" y="2352675"/>
          <p14:tracePt t="69322" x="8886825" y="2352675"/>
          <p14:tracePt t="69330" x="8863013" y="2352675"/>
          <p14:tracePt t="69370" x="8850313" y="2352675"/>
          <p14:tracePt t="70069" x="8824913" y="2352675"/>
          <p14:tracePt t="70079" x="8786813" y="2352675"/>
          <p14:tracePt t="70087" x="8699500" y="2352675"/>
          <p14:tracePt t="70097" x="8424863" y="2252663"/>
          <p14:tracePt t="70114" x="8048625" y="2139950"/>
          <p14:tracePt t="70131" x="7735888" y="2052638"/>
          <p14:tracePt t="70147" x="7523163" y="2014538"/>
          <p14:tracePt t="70164" x="7485063" y="2014538"/>
          <p14:tracePt t="70180" x="7472363" y="2014538"/>
          <p14:tracePt t="70250" x="7535863" y="2014538"/>
          <p14:tracePt t="70258" x="7610475" y="2014538"/>
          <p14:tracePt t="70267" x="7661275" y="2001838"/>
          <p14:tracePt t="70280" x="7723188" y="1978025"/>
          <p14:tracePt t="70283" x="7773988" y="1965325"/>
          <p14:tracePt t="70297" x="7785100" y="1952625"/>
          <p14:tracePt t="70346" x="7761288" y="1952625"/>
          <p14:tracePt t="70354" x="7723188" y="1952625"/>
          <p14:tracePt t="70364" x="7685088" y="1952625"/>
          <p14:tracePt t="70381" x="7635875" y="1965325"/>
          <p14:tracePt t="70397" x="7585075" y="1989138"/>
          <p14:tracePt t="70414" x="7535863" y="2001838"/>
          <p14:tracePt t="70430" x="7459663" y="2039938"/>
          <p14:tracePt t="70447" x="7435850" y="2078038"/>
          <p14:tracePt t="70464" x="7435850" y="2089150"/>
          <p14:tracePt t="70480" x="7497763" y="2165350"/>
          <p14:tracePt t="70483" x="7623175" y="2201863"/>
          <p14:tracePt t="70497" x="7761288" y="2265363"/>
          <p14:tracePt t="70500" x="7910513" y="2327275"/>
          <p14:tracePt t="70514" x="8186738" y="2403475"/>
          <p14:tracePt t="70530" x="8286750" y="2452688"/>
          <p14:tracePt t="70578" x="8223250" y="2452688"/>
          <p14:tracePt t="70586" x="8174038" y="2452688"/>
          <p14:tracePt t="70597" x="8110538" y="2452688"/>
          <p14:tracePt t="70613" x="7935913" y="2452688"/>
          <p14:tracePt t="70630" x="7861300" y="2439988"/>
          <p14:tracePt t="70647" x="7848600" y="2439988"/>
          <p14:tracePt t="70667" x="7835900" y="2439988"/>
          <p14:tracePt t="70699" x="7835900" y="2414588"/>
          <p14:tracePt t="70821" x="7823200" y="2403475"/>
          <p14:tracePt t="70830" x="7823200" y="2390775"/>
          <p14:tracePt t="70842" x="7835900" y="2378075"/>
          <p14:tracePt t="70851" x="7835900" y="2352675"/>
          <p14:tracePt t="70863" x="7848600" y="2339975"/>
          <p14:tracePt t="70890" x="7861300" y="2327275"/>
          <p14:tracePt t="70906" x="7861300" y="2290763"/>
          <p14:tracePt t="70914" x="7861300" y="2265363"/>
          <p14:tracePt t="70930" x="7874000" y="2201863"/>
          <p14:tracePt t="70946" x="7886700" y="2139950"/>
          <p14:tracePt t="70964" x="7910513" y="2039938"/>
          <p14:tracePt t="70980" x="7910513" y="1914525"/>
          <p14:tracePt t="70997" x="7935913" y="1727200"/>
          <p14:tracePt t="71013" x="7935913" y="1501775"/>
          <p14:tracePt t="71030" x="7935913" y="1276350"/>
          <p14:tracePt t="71047" x="7886700" y="1063625"/>
          <p14:tracePt t="71063" x="7761288" y="876300"/>
          <p14:tracePt t="71080" x="7648575" y="738188"/>
          <p14:tracePt t="71098" x="7610475" y="625475"/>
          <p14:tracePt t="71114" x="7610475" y="563563"/>
          <p14:tracePt t="72650" x="6772275" y="588963"/>
          <p14:tracePt t="72658" x="6684963" y="725488"/>
          <p14:tracePt t="72667" x="6634163" y="901700"/>
          <p14:tracePt t="72680" x="6596063" y="1125538"/>
          <p14:tracePt t="72697" x="6559550" y="1514475"/>
          <p14:tracePt t="72699" x="6559550" y="1652588"/>
          <p14:tracePt t="72713" x="6746875" y="1901825"/>
          <p14:tracePt t="72730" x="7046913" y="2052638"/>
          <p14:tracePt t="72746" x="7348538" y="2114550"/>
          <p14:tracePt t="72763" x="7597775" y="2139950"/>
          <p14:tracePt t="72780" x="7673975" y="2139950"/>
          <p14:tracePt t="72826" x="7635875" y="2139950"/>
          <p14:tracePt t="72834" x="7535863" y="2127250"/>
          <p14:tracePt t="72842" x="7423150" y="2101850"/>
          <p14:tracePt t="72851" x="7297738" y="2101850"/>
          <p14:tracePt t="72863" x="7185025" y="2078038"/>
          <p14:tracePt t="72880" x="7085013" y="2052638"/>
          <p14:tracePt t="72897" x="7059613" y="2052638"/>
          <p14:tracePt t="72930" x="7059613" y="2039938"/>
          <p14:tracePt t="72938" x="7085013" y="2027238"/>
          <p14:tracePt t="72946" x="7134225" y="2014538"/>
          <p14:tracePt t="72963" x="7210425" y="2001838"/>
          <p14:tracePt t="72980" x="7259638" y="1978025"/>
          <p14:tracePt t="73101" x="7272338" y="1978025"/>
          <p14:tracePt t="73116" x="7272338" y="1952625"/>
          <p14:tracePt t="73541" x="7272338" y="1914525"/>
          <p14:tracePt t="73571" x="7285038" y="1889125"/>
          <p14:tracePt t="73602" x="7310438" y="1865313"/>
          <p14:tracePt t="73618" x="7310438" y="1839913"/>
          <p14:tracePt t="73626" x="7348538" y="1827213"/>
          <p14:tracePt t="73634" x="7359650" y="1801813"/>
          <p14:tracePt t="73650" x="7397750" y="1765300"/>
          <p14:tracePt t="73663" x="7423150" y="1739900"/>
          <p14:tracePt t="73680" x="7435850" y="1727200"/>
          <p14:tracePt t="73696" x="7435850" y="1714500"/>
          <p14:tracePt t="73699" x="7448550" y="1689100"/>
          <p14:tracePt t="73754" x="7423150" y="1689100"/>
          <p14:tracePt t="73762" x="7410450" y="1689100"/>
          <p14:tracePt t="73770" x="7397750" y="1689100"/>
          <p14:tracePt t="73779" x="7359650" y="1689100"/>
          <p14:tracePt t="73796" x="7297738" y="1689100"/>
          <p14:tracePt t="73813" x="7223125" y="1689100"/>
          <p14:tracePt t="73830" x="7146925" y="1689100"/>
          <p14:tracePt t="73846" x="7097713" y="1714500"/>
          <p14:tracePt t="73863" x="7010400" y="1801813"/>
          <p14:tracePt t="73880" x="6946900" y="1901825"/>
          <p14:tracePt t="73896" x="6921500" y="2014538"/>
          <p14:tracePt t="73899" x="6921500" y="2052638"/>
          <p14:tracePt t="73913" x="6921500" y="2139950"/>
          <p14:tracePt t="73930" x="6959600" y="2201863"/>
          <p14:tracePt t="73946" x="6972300" y="2227263"/>
          <p14:tracePt t="73963" x="6985000" y="2239963"/>
          <p14:tracePt t="74125" x="6997700" y="2252663"/>
          <p14:tracePt t="79365" x="6985000" y="2239963"/>
          <p14:tracePt t="79373" x="6985000" y="2227263"/>
          <p14:tracePt t="79382" x="6985000" y="2201863"/>
          <p14:tracePt t="79395" x="6985000" y="2152650"/>
          <p14:tracePt t="79412" x="7010400" y="2089150"/>
          <p14:tracePt t="79429" x="7021513" y="2078038"/>
          <p14:tracePt t="79445" x="7034213" y="2052638"/>
          <p14:tracePt t="79462" x="7046913" y="2039938"/>
          <p14:tracePt t="79810" x="7085013" y="2001838"/>
          <p14:tracePt t="79818" x="7097713" y="1989138"/>
          <p14:tracePt t="79828" x="7123113" y="1965325"/>
          <p14:tracePt t="79845" x="7197725" y="1965325"/>
          <p14:tracePt t="79862" x="7297738" y="1965325"/>
          <p14:tracePt t="79878" x="7385050" y="1965325"/>
          <p14:tracePt t="79895" x="7410450" y="1965325"/>
          <p14:tracePt t="79912" x="7423150" y="2052638"/>
          <p14:tracePt t="79928" x="7272338" y="2152650"/>
          <p14:tracePt t="79931" x="7134225" y="2201863"/>
          <p14:tracePt t="79946" x="6897688" y="2252663"/>
          <p14:tracePt t="79962" x="6659563" y="2314575"/>
          <p14:tracePt t="79979" x="6421438" y="2265363"/>
          <p14:tracePt t="79995" x="6283325" y="2190750"/>
          <p14:tracePt t="80012" x="6183313" y="2101850"/>
          <p14:tracePt t="80029" x="6096000" y="2039938"/>
          <p14:tracePt t="80045" x="6045200" y="1989138"/>
          <p14:tracePt t="80062" x="6045200" y="1939925"/>
          <p14:tracePt t="80079" x="6221413" y="1901825"/>
          <p14:tracePt t="80095" x="6559550" y="1876425"/>
          <p14:tracePt t="80112" x="7172325" y="1876425"/>
          <p14:tracePt t="80128" x="7999413" y="2039938"/>
          <p14:tracePt t="80131" x="8399463" y="2127250"/>
          <p14:tracePt t="80145" x="8975725" y="2252663"/>
          <p14:tracePt t="80162" x="9150350" y="2352675"/>
          <p14:tracePt t="80178" x="9175750" y="2403475"/>
          <p14:tracePt t="80195" x="9037638" y="2478088"/>
          <p14:tracePt t="80212" x="8824913" y="2503488"/>
          <p14:tracePt t="80228" x="8524875" y="2427288"/>
          <p14:tracePt t="80245" x="8161338" y="2303463"/>
          <p14:tracePt t="80262" x="7523163" y="2152650"/>
          <p14:tracePt t="80278" x="6834188" y="2027238"/>
          <p14:tracePt t="80295" x="6359525" y="1965325"/>
          <p14:tracePt t="80312" x="6234113" y="1965325"/>
          <p14:tracePt t="80328" x="6221413" y="1965325"/>
          <p14:tracePt t="80331" x="6221413" y="1978025"/>
          <p14:tracePt t="80345" x="6270625" y="2027238"/>
          <p14:tracePt t="80348" x="6383338" y="2078038"/>
          <p14:tracePt t="80362" x="6797675" y="2178050"/>
          <p14:tracePt t="80379" x="7523163" y="2303463"/>
          <p14:tracePt t="80395" x="8110538" y="2414588"/>
          <p14:tracePt t="80412" x="8312150" y="2414588"/>
          <p14:tracePt t="80428" x="8348663" y="2414588"/>
          <p14:tracePt t="80445" x="8361363" y="2403475"/>
          <p14:tracePt t="80462" x="8274050" y="2352675"/>
          <p14:tracePt t="80478" x="8061325" y="2303463"/>
          <p14:tracePt t="80495" x="7561263" y="2227263"/>
          <p14:tracePt t="80512" x="6897688" y="2114550"/>
          <p14:tracePt t="80528" x="6496050" y="2089150"/>
          <p14:tracePt t="80532" x="6408738" y="2089150"/>
          <p14:tracePt t="80545" x="6359525" y="2089150"/>
          <p14:tracePt t="80586" x="6370638" y="2089150"/>
          <p14:tracePt t="80594" x="6434138" y="2089150"/>
          <p14:tracePt t="80602" x="6534150" y="2089150"/>
          <p14:tracePt t="80612" x="6634163" y="2127250"/>
          <p14:tracePt t="80628" x="6759575" y="2165350"/>
          <p14:tracePt t="80645" x="6797675" y="2178050"/>
          <p14:tracePt t="80662" x="6808788" y="2190750"/>
          <p14:tracePt t="80722" x="6784975" y="2178050"/>
          <p14:tracePt t="80730" x="6759575" y="2165350"/>
          <p14:tracePt t="80738" x="6746875" y="2165350"/>
          <p14:tracePt t="80746" x="6721475" y="2152650"/>
          <p14:tracePt t="80786" x="6772275" y="2127250"/>
          <p14:tracePt t="80794" x="6872288" y="2127250"/>
          <p14:tracePt t="80802" x="6997700" y="2127250"/>
          <p14:tracePt t="80812" x="7185025" y="2127250"/>
          <p14:tracePt t="80828" x="7561263" y="2139950"/>
          <p14:tracePt t="80845" x="7673975" y="2139950"/>
          <p14:tracePt t="80862" x="7697788" y="2152650"/>
          <p14:tracePt t="80878" x="7661275" y="2165350"/>
          <p14:tracePt t="80895" x="7561263" y="2178050"/>
          <p14:tracePt t="80912" x="7348538" y="2178050"/>
          <p14:tracePt t="80928" x="6985000" y="2127250"/>
          <p14:tracePt t="80931" x="6734175" y="2089150"/>
          <p14:tracePt t="80945" x="6408738" y="2052638"/>
          <p14:tracePt t="80948" x="6008688" y="1978025"/>
          <p14:tracePt t="80962" x="5157788" y="1839913"/>
          <p14:tracePt t="80979" x="4606925" y="1776413"/>
          <p14:tracePt t="80995" x="4468813" y="1776413"/>
          <p14:tracePt t="81012" x="4456113" y="1776413"/>
          <p14:tracePt t="81028" x="4443413" y="1776413"/>
          <p14:tracePt t="81045" x="4456113" y="1827213"/>
          <p14:tracePt t="81061" x="4668838" y="1901825"/>
          <p14:tracePt t="81078" x="5207000" y="2065338"/>
          <p14:tracePt t="81095" x="5683250" y="2201863"/>
          <p14:tracePt t="81111" x="5845175" y="2239963"/>
          <p14:tracePt t="81128" x="5857875" y="2239963"/>
          <p14:tracePt t="81146" x="5770563" y="2239963"/>
          <p14:tracePt t="81162" x="5507038" y="2190750"/>
          <p14:tracePt t="81179" x="5181600" y="2089150"/>
          <p14:tracePt t="81195" x="5045075" y="2089150"/>
          <p14:tracePt t="81212" x="4994275" y="2089150"/>
          <p14:tracePt t="81228" x="4945063" y="2089150"/>
          <p14:tracePt t="81245" x="4894263" y="2165350"/>
          <p14:tracePt t="81261" x="4894263" y="2239963"/>
          <p14:tracePt t="81278" x="4945063" y="2327275"/>
          <p14:tracePt t="81295" x="5307013" y="2427288"/>
          <p14:tracePt t="81311" x="5708650" y="2490788"/>
          <p14:tracePt t="81328" x="5821363" y="2490788"/>
          <p14:tracePt t="81345" x="5845175" y="2490788"/>
          <p14:tracePt t="81347" x="5857875" y="2490788"/>
          <p14:tracePt t="81362" x="5857875" y="2439988"/>
          <p14:tracePt t="81379" x="5795963" y="2390775"/>
          <p14:tracePt t="81395" x="5719763" y="2365375"/>
          <p14:tracePt t="81412" x="5708650" y="2365375"/>
          <p14:tracePt t="81428" x="5683250" y="2365375"/>
          <p14:tracePt t="81458" x="5683250" y="2378075"/>
          <p14:tracePt t="81466" x="5757863" y="2378075"/>
          <p14:tracePt t="81478" x="5870575" y="2403475"/>
          <p14:tracePt t="81495" x="6083300" y="2403475"/>
          <p14:tracePt t="81511" x="6208713" y="2403475"/>
          <p14:tracePt t="81528" x="6246813" y="2403475"/>
          <p14:tracePt t="81532" x="6246813" y="2390775"/>
          <p14:tracePt t="81546" x="6246813" y="2352675"/>
          <p14:tracePt t="81562" x="6246813" y="2314575"/>
          <p14:tracePt t="81578" x="6246813" y="2265363"/>
          <p14:tracePt t="81594" x="6270625" y="2201863"/>
          <p14:tracePt t="81611" x="6308725" y="2152650"/>
          <p14:tracePt t="81628" x="6308725" y="2127250"/>
          <p14:tracePt t="81645" x="6321425" y="2101850"/>
          <p14:tracePt t="81666" x="6321425" y="2089150"/>
          <p14:tracePt t="81678" x="6334125" y="2078038"/>
          <p14:tracePt t="81805" x="6346825" y="2078038"/>
          <p14:tracePt t="81819" x="6359525" y="2078038"/>
          <p14:tracePt t="85322" x="6334125" y="2078038"/>
          <p14:tracePt t="85348" x="6308725" y="2089150"/>
          <p14:tracePt t="85458" x="6296025" y="2114550"/>
          <p14:tracePt t="85466" x="6270625" y="2152650"/>
          <p14:tracePt t="85477" x="6270625" y="2214563"/>
          <p14:tracePt t="85494" x="6270625" y="2290763"/>
          <p14:tracePt t="85511" x="6259513" y="2327275"/>
          <p14:tracePt t="85528" x="6259513" y="2378075"/>
          <p14:tracePt t="85544" x="6259513" y="2414588"/>
          <p14:tracePt t="85560" x="6259513" y="2439988"/>
          <p14:tracePt t="85577" x="6259513" y="2465388"/>
          <p14:tracePt t="85868" x="6283325" y="2465388"/>
          <p14:tracePt t="85882" x="6296025" y="2452688"/>
          <p14:tracePt t="85890" x="6308725" y="2439988"/>
          <p14:tracePt t="85946" x="6321425" y="2427288"/>
          <p14:tracePt t="86092" x="6346825" y="2427288"/>
          <p14:tracePt t="86102" x="6421438" y="2414588"/>
          <p14:tracePt t="86111" x="6483350" y="2414588"/>
          <p14:tracePt t="86127" x="6608763" y="2390775"/>
          <p14:tracePt t="86144" x="6646863" y="2390775"/>
          <p14:tracePt t="86161" x="6684963" y="2378075"/>
          <p14:tracePt t="86186" x="6684963" y="2365375"/>
          <p14:tracePt t="86210" x="6696075" y="2339975"/>
          <p14:tracePt t="86218" x="6696075" y="2327275"/>
          <p14:tracePt t="86234" x="6696075" y="2314575"/>
          <p14:tracePt t="86243" x="6734175" y="2265363"/>
          <p14:tracePt t="86260" x="6734175" y="2252663"/>
          <p14:tracePt t="86282" x="6734175" y="2239963"/>
          <p14:tracePt t="86346" x="6734175" y="2252663"/>
          <p14:tracePt t="86356" x="6734175" y="2278063"/>
          <p14:tracePt t="86436" x="6746875" y="2278063"/>
          <p14:tracePt t="86446" x="6759575" y="2278063"/>
          <p14:tracePt t="86456" x="6797675" y="2278063"/>
          <p14:tracePt t="86467" x="6834188" y="2278063"/>
          <p14:tracePt t="86468" x="6846888" y="2278063"/>
          <p14:tracePt t="86477" x="6872288" y="2278063"/>
          <p14:tracePt t="86538" x="6821488" y="2278063"/>
          <p14:tracePt t="86546" x="6734175" y="2278063"/>
          <p14:tracePt t="86553" x="6672263" y="2303463"/>
          <p14:tracePt t="86562" x="6608763" y="2327275"/>
          <p14:tracePt t="86577" x="6546850" y="2365375"/>
          <p14:tracePt t="86594" x="6534150" y="2378075"/>
          <p14:tracePt t="86610" x="6534150" y="2390775"/>
          <p14:tracePt t="86627" x="6646863" y="2414588"/>
          <p14:tracePt t="86644" x="6734175" y="2414588"/>
          <p14:tracePt t="86660" x="6784975" y="2414588"/>
          <p14:tracePt t="86677" x="6808788" y="2414588"/>
          <p14:tracePt t="86714" x="6808788" y="2403475"/>
          <p14:tracePt t="86731" x="6784975" y="2403475"/>
          <p14:tracePt t="86738" x="6772275" y="2403475"/>
          <p14:tracePt t="86747" x="6746875" y="2403475"/>
          <p14:tracePt t="87085" x="6734175" y="2403475"/>
          <p14:tracePt t="87099" x="6721475" y="2403475"/>
          <p14:tracePt t="88732" x="6708775" y="2339975"/>
          <p14:tracePt t="88742" x="6708775" y="2239963"/>
          <p14:tracePt t="88750" x="6708775" y="2101850"/>
          <p14:tracePt t="88760" x="6708775" y="1965325"/>
          <p14:tracePt t="88777" x="6721475" y="1663700"/>
          <p14:tracePt t="88779" x="6721475" y="1501775"/>
          <p14:tracePt t="88794" x="6721475" y="1176338"/>
          <p14:tracePt t="88810" x="6721475" y="901700"/>
          <p14:tracePt t="88826" x="6721475" y="776288"/>
          <p14:tracePt t="88843" x="6721475" y="712788"/>
          <p14:tracePt t="88860" x="6746875" y="700088"/>
          <p14:tracePt t="88930" x="6734175" y="688975"/>
          <p14:tracePt t="88938" x="6734175" y="663575"/>
          <p14:tracePt t="88947" x="6734175" y="650875"/>
          <p14:tracePt t="88960" x="6721475" y="612775"/>
          <p14:tracePt t="91162" x="6221413" y="563563"/>
          <p14:tracePt t="91170" x="6170613" y="663575"/>
          <p14:tracePt t="91178" x="6146800" y="763588"/>
          <p14:tracePt t="91193" x="6146800" y="1001713"/>
          <p14:tracePt t="91210" x="6157913" y="1201738"/>
          <p14:tracePt t="91227" x="6396038" y="1389063"/>
          <p14:tracePt t="91243" x="6646863" y="1463675"/>
          <p14:tracePt t="91260" x="6921500" y="1489075"/>
          <p14:tracePt t="91276" x="7072313" y="1489075"/>
          <p14:tracePt t="91293" x="7085013" y="1489075"/>
          <p14:tracePt t="91314" x="7097713" y="1489075"/>
          <p14:tracePt t="91330" x="7097713" y="1476375"/>
          <p14:tracePt t="91347" x="7046913" y="1476375"/>
          <p14:tracePt t="91360" x="7010400" y="1476375"/>
          <p14:tracePt t="91376" x="6934200" y="1476375"/>
          <p14:tracePt t="91380" x="6897688" y="1476375"/>
          <p14:tracePt t="91394" x="6872288" y="1476375"/>
          <p14:tracePt t="91410" x="6859588" y="1476375"/>
          <p14:tracePt t="91427" x="6846888" y="1501775"/>
          <p14:tracePt t="91573" x="6821488" y="1514475"/>
          <p14:tracePt t="91588" x="6797675" y="1552575"/>
          <p14:tracePt t="93578" x="6772275" y="1552575"/>
          <p14:tracePt t="93586" x="6721475" y="1563688"/>
          <p14:tracePt t="93595" x="6608763" y="1589088"/>
          <p14:tracePt t="93609" x="6434138" y="1639888"/>
          <p14:tracePt t="93626" x="6259513" y="1752600"/>
          <p14:tracePt t="93643" x="6021388" y="1978025"/>
          <p14:tracePt t="93659" x="5795963" y="2190750"/>
          <p14:tracePt t="93676" x="5732463" y="2290763"/>
          <p14:tracePt t="93692" x="5708650" y="2352675"/>
          <p14:tracePt t="93709" x="5708650" y="2365375"/>
          <p14:tracePt t="93726" x="5708650" y="2378075"/>
          <p14:tracePt t="93742" x="5719763" y="2390775"/>
          <p14:tracePt t="93828" x="5732463" y="2390775"/>
          <p14:tracePt t="93988" x="5719763" y="2390775"/>
          <p14:tracePt t="93997" x="5695950" y="2327275"/>
          <p14:tracePt t="94009" x="5583238" y="2190750"/>
          <p14:tracePt t="94026" x="5407025" y="2078038"/>
          <p14:tracePt t="94042" x="5232400" y="2065338"/>
          <p14:tracePt t="94059" x="5181600" y="2065338"/>
          <p14:tracePt t="94076" x="5157788" y="2065338"/>
          <p14:tracePt t="94098" x="5145088" y="2065338"/>
          <p14:tracePt t="94114" x="5132388" y="2065338"/>
          <p14:tracePt t="94126" x="5145088" y="2139950"/>
          <p14:tracePt t="94142" x="5294313" y="2303463"/>
          <p14:tracePt t="94159" x="5432425" y="2378075"/>
          <p14:tracePt t="94176" x="5645150" y="2403475"/>
          <p14:tracePt t="94192" x="5845175" y="2403475"/>
          <p14:tracePt t="94195" x="5908675" y="2403475"/>
          <p14:tracePt t="94209" x="5932488" y="2403475"/>
          <p14:tracePt t="94250" x="5921375" y="2390775"/>
          <p14:tracePt t="94258" x="5895975" y="2390775"/>
          <p14:tracePt t="94266" x="5845175" y="2390775"/>
          <p14:tracePt t="94276" x="5795963" y="2390775"/>
          <p14:tracePt t="94292" x="5683250" y="2439988"/>
          <p14:tracePt t="94309" x="5570538" y="2540000"/>
          <p14:tracePt t="94326" x="5545138" y="2552700"/>
          <p14:tracePt t="94354" x="5557838" y="2552700"/>
          <p14:tracePt t="94363" x="5595938" y="2552700"/>
          <p14:tracePt t="94376" x="5657850" y="2552700"/>
          <p14:tracePt t="94392" x="5695950" y="2527300"/>
          <p14:tracePt t="94409" x="5695950" y="2503488"/>
          <p14:tracePt t="94426" x="5695950" y="2490788"/>
          <p14:tracePt t="94450" x="5683250" y="2478088"/>
          <p14:tracePt t="94459" x="5645150" y="2478088"/>
          <p14:tracePt t="94476" x="5570538" y="2478088"/>
          <p14:tracePt t="94492" x="5519738" y="2503488"/>
          <p14:tracePt t="94530" x="5557838" y="2503488"/>
          <p14:tracePt t="94538" x="5570538" y="2503488"/>
          <p14:tracePt t="94546" x="5619750" y="2503488"/>
          <p14:tracePt t="94559" x="5657850" y="2478088"/>
          <p14:tracePt t="94576" x="5732463" y="2403475"/>
          <p14:tracePt t="94592" x="5732463" y="2378075"/>
          <p14:tracePt t="94596" x="5732463" y="2352675"/>
          <p14:tracePt t="94609" x="5719763" y="2339975"/>
          <p14:tracePt t="94611" x="5719763" y="2327275"/>
          <p14:tracePt t="94626" x="5645150" y="2327275"/>
          <p14:tracePt t="94642" x="5570538" y="2327275"/>
          <p14:tracePt t="94659" x="5532438" y="2327275"/>
          <p14:tracePt t="94676" x="5507038" y="2327275"/>
          <p14:tracePt t="94853" x="5507038" y="2339975"/>
          <p14:tracePt t="94867" x="5545138" y="2314575"/>
          <p14:tracePt t="94874" x="5570538" y="2252663"/>
          <p14:tracePt t="94882" x="5632450" y="2114550"/>
          <p14:tracePt t="94892" x="5657850" y="1952625"/>
          <p14:tracePt t="94909" x="5845175" y="1301750"/>
          <p14:tracePt t="94925" x="5921375" y="663575"/>
          <p14:tracePt t="96338" x="5732463" y="663575"/>
          <p14:tracePt t="96346" x="5695950" y="788988"/>
          <p14:tracePt t="96359" x="5670550" y="912813"/>
          <p14:tracePt t="96375" x="5583238" y="1189038"/>
          <p14:tracePt t="96392" x="5557838" y="1401763"/>
          <p14:tracePt t="96408" x="5532438" y="1601788"/>
          <p14:tracePt t="96411" x="5532438" y="1663700"/>
          <p14:tracePt t="96426" x="5532438" y="1776413"/>
          <p14:tracePt t="96442" x="5532438" y="1852613"/>
          <p14:tracePt t="96458" x="5532438" y="1901825"/>
          <p14:tracePt t="96475" x="5532438" y="1952625"/>
          <p14:tracePt t="96492" x="5545138" y="2027238"/>
          <p14:tracePt t="96508" x="5583238" y="2078038"/>
          <p14:tracePt t="96525" x="5645150" y="2139950"/>
          <p14:tracePt t="96542" x="5708650" y="2165350"/>
          <p14:tracePt t="96558" x="5757863" y="2190750"/>
          <p14:tracePt t="96575" x="5832475" y="2190750"/>
          <p14:tracePt t="96592" x="5921375" y="2190750"/>
          <p14:tracePt t="96608" x="6070600" y="2190750"/>
          <p14:tracePt t="96611" x="6146800" y="2190750"/>
          <p14:tracePt t="96625" x="6221413" y="2190750"/>
          <p14:tracePt t="96642" x="6246813" y="2165350"/>
          <p14:tracePt t="96659" x="6246813" y="2152650"/>
          <p14:tracePt t="96675" x="6246813" y="2127250"/>
          <p14:tracePt t="96692" x="6221413" y="2114550"/>
          <p14:tracePt t="96709" x="6057900" y="2101850"/>
          <p14:tracePt t="96725" x="5921375" y="2101850"/>
          <p14:tracePt t="96742" x="5821363" y="2101850"/>
          <p14:tracePt t="96758" x="5695950" y="2139950"/>
          <p14:tracePt t="96775" x="5595938" y="2227263"/>
          <p14:tracePt t="96792" x="5507038" y="2327275"/>
          <p14:tracePt t="96809" x="5507038" y="2403475"/>
          <p14:tracePt t="96811" x="5507038" y="2427288"/>
          <p14:tracePt t="96825" x="5507038" y="2452688"/>
          <p14:tracePt t="96842" x="5545138" y="2478088"/>
          <p14:tracePt t="96858" x="5619750" y="2478088"/>
          <p14:tracePt t="96875" x="5695950" y="2478088"/>
          <p14:tracePt t="96892" x="5770563" y="2478088"/>
          <p14:tracePt t="96909" x="5821363" y="2465388"/>
          <p14:tracePt t="96925" x="5832475" y="2452688"/>
          <p14:tracePt t="96942" x="5832475" y="2427288"/>
          <p14:tracePt t="96958" x="5821363" y="2427288"/>
          <p14:tracePt t="96975" x="5770563" y="2427288"/>
          <p14:tracePt t="96992" x="5719763" y="2427288"/>
          <p14:tracePt t="96994" x="5695950" y="2427288"/>
          <p14:tracePt t="97008" x="5683250" y="2427288"/>
          <p14:tracePt t="97011" x="5645150" y="2427288"/>
          <p14:tracePt t="97025" x="5595938" y="2465388"/>
          <p14:tracePt t="97042" x="5507038" y="2590800"/>
          <p14:tracePt t="97058" x="5483225" y="2616200"/>
          <p14:tracePt t="97138" x="5495925" y="2590800"/>
          <p14:tracePt t="97146" x="5519738" y="2552700"/>
          <p14:tracePt t="97159" x="5532438" y="2527300"/>
          <p14:tracePt t="97175" x="5532438" y="2439988"/>
          <p14:tracePt t="97192" x="5532438" y="2414588"/>
          <p14:tracePt t="97209" x="5532438" y="2390775"/>
          <p14:tracePt t="97212" x="5532438" y="2378075"/>
          <p14:tracePt t="97257" x="5532438" y="2365375"/>
          <p14:tracePt t="97266" x="5532438" y="2352675"/>
          <p14:tracePt t="97275" x="5532438" y="2327275"/>
          <p14:tracePt t="97292" x="5532438" y="2303463"/>
          <p14:tracePt t="97308" x="5570538" y="2239963"/>
          <p14:tracePt t="97325" x="5619750" y="2190750"/>
          <p14:tracePt t="97342" x="5695950" y="2127250"/>
          <p14:tracePt t="97358" x="5745163" y="2089150"/>
          <p14:tracePt t="97375" x="5757863" y="2065338"/>
          <p14:tracePt t="97482" x="5745163" y="2078038"/>
          <p14:tracePt t="97501" x="5732463" y="2078038"/>
          <p14:tracePt t="97546" x="5719763" y="2078038"/>
          <p14:tracePt t="97570" x="5708650" y="2065338"/>
          <p14:tracePt t="97579" x="5708650" y="2014538"/>
          <p14:tracePt t="97586" x="5708650" y="1965325"/>
          <p14:tracePt t="97595" x="5708650" y="1901825"/>
          <p14:tracePt t="97608" x="5708650" y="1827213"/>
          <p14:tracePt t="97612" x="5783263" y="1739900"/>
          <p14:tracePt t="97625" x="5883275" y="1652588"/>
          <p14:tracePt t="97628" x="5970588" y="1601788"/>
          <p14:tracePt t="97642" x="6157913" y="1501775"/>
          <p14:tracePt t="97658" x="6170613" y="1476375"/>
          <p14:tracePt t="97730" x="6134100" y="1476375"/>
          <p14:tracePt t="97853" x="6134100" y="1489075"/>
          <p14:tracePt t="97867" x="6121400" y="1501775"/>
          <p14:tracePt t="97882" x="6070600" y="1539875"/>
          <p14:tracePt t="97892" x="6070600" y="1552575"/>
          <p14:tracePt t="97908" x="6070600" y="1601788"/>
          <p14:tracePt t="97925" x="6070600" y="1614488"/>
          <p14:tracePt t="97954" x="6108700" y="1627188"/>
          <p14:tracePt t="97963" x="6208713" y="1589088"/>
          <p14:tracePt t="97975" x="6283325" y="1514475"/>
          <p14:tracePt t="97992" x="6408738" y="1339850"/>
          <p14:tracePt t="98008" x="6508750" y="1089025"/>
          <p14:tracePt t="98011" x="6572250" y="925513"/>
          <p14:tracePt t="98025" x="6596063" y="625475"/>
          <p14:tracePt t="98181" x="6684963" y="588963"/>
          <p14:tracePt t="98192" x="6696075" y="638175"/>
          <p14:tracePt t="98196" x="6708775" y="676275"/>
          <p14:tracePt t="98259" x="6708775" y="688975"/>
          <p14:tracePt t="98266" x="6708775" y="750888"/>
          <p14:tracePt t="98275" x="6708775" y="863600"/>
          <p14:tracePt t="98292" x="6721475" y="1114425"/>
          <p14:tracePt t="98308" x="6759575" y="1301750"/>
          <p14:tracePt t="98325" x="6808788" y="1476375"/>
          <p14:tracePt t="98342" x="6846888" y="1614488"/>
          <p14:tracePt t="98358" x="6859588" y="1652588"/>
          <p14:tracePt t="98426" x="6859588" y="1576388"/>
          <p14:tracePt t="98434" x="6846888" y="1450975"/>
          <p14:tracePt t="98441" x="6821488" y="1327150"/>
          <p14:tracePt t="98458" x="6759575" y="1076325"/>
          <p14:tracePt t="98475" x="6684963" y="825500"/>
          <p14:tracePt t="98492" x="6659563" y="663575"/>
          <p14:tracePt t="98508" x="6659563" y="563563"/>
          <p14:tracePt t="99379" x="6634163" y="563563"/>
          <p14:tracePt t="99386" x="6584950" y="676275"/>
          <p14:tracePt t="99395" x="6584950" y="776288"/>
          <p14:tracePt t="99408" x="6534150" y="876300"/>
          <p14:tracePt t="99425" x="6483350" y="1089025"/>
          <p14:tracePt t="99428" x="6459538" y="1189038"/>
          <p14:tracePt t="99442" x="6408738" y="1363663"/>
          <p14:tracePt t="99458" x="6321425" y="1589088"/>
          <p14:tracePt t="99475" x="6296025" y="1752600"/>
          <p14:tracePt t="99491" x="6246813" y="1889125"/>
          <p14:tracePt t="99508" x="6170613" y="2065338"/>
          <p14:tracePt t="99525" x="6170613" y="2139950"/>
          <p14:tracePt t="99541" x="6170613" y="2278063"/>
          <p14:tracePt t="99558" x="6157913" y="2352675"/>
          <p14:tracePt t="99575" x="6157913" y="2403475"/>
          <p14:tracePt t="99591" x="6157913" y="2439988"/>
          <p14:tracePt t="99608" x="6157913" y="2452688"/>
          <p14:tracePt t="99625" x="6157913" y="2465388"/>
          <p14:tracePt t="99758" x="6157913" y="2427288"/>
          <p14:tracePt t="99768" x="6183313" y="2390775"/>
          <p14:tracePt t="99779" x="6234113" y="2339975"/>
          <p14:tracePt t="99791" x="6234113" y="2327275"/>
          <p14:tracePt t="99808" x="6234113" y="2314575"/>
          <p14:tracePt t="100277" x="6208713" y="2303463"/>
          <p14:tracePt t="100288" x="6146800" y="2303463"/>
          <p14:tracePt t="100298" x="5921375" y="2414588"/>
          <p14:tracePt t="100308" x="5795963" y="2578100"/>
          <p14:tracePt t="100324" x="5632450" y="3003550"/>
          <p14:tracePt t="100341" x="5657850" y="3316288"/>
          <p14:tracePt t="100358" x="5883275" y="3529013"/>
          <p14:tracePt t="100374" x="6459538" y="3679825"/>
          <p14:tracePt t="100391" x="6997700" y="3741738"/>
          <p14:tracePt t="100408" x="7385050" y="3741738"/>
          <p14:tracePt t="100425" x="7585075" y="3741738"/>
          <p14:tracePt t="100428" x="7673975" y="3716338"/>
          <p14:tracePt t="100442" x="7697788" y="3641725"/>
          <p14:tracePt t="100458" x="7697788" y="3503613"/>
          <p14:tracePt t="100475" x="7572375" y="3254375"/>
          <p14:tracePt t="100491" x="7423150" y="3054350"/>
          <p14:tracePt t="100508" x="7246938" y="2952750"/>
          <p14:tracePt t="100524" x="7123113" y="2928938"/>
          <p14:tracePt t="100541" x="7046913" y="2928938"/>
          <p14:tracePt t="100558" x="7021513" y="2928938"/>
          <p14:tracePt t="100574" x="6997700" y="2965450"/>
          <p14:tracePt t="100591" x="6997700" y="3065463"/>
          <p14:tracePt t="100608" x="6997700" y="3116263"/>
          <p14:tracePt t="100624" x="7059613" y="3190875"/>
          <p14:tracePt t="100627" x="7097713" y="3190875"/>
          <p14:tracePt t="100641" x="7146925" y="3203575"/>
          <p14:tracePt t="100674" x="7159625" y="3203575"/>
          <p14:tracePt t="100698" x="7172325" y="3190875"/>
          <p14:tracePt t="100706" x="7172325" y="3154363"/>
          <p14:tracePt t="100714" x="7123113" y="3103563"/>
          <p14:tracePt t="100724" x="7097713" y="3103563"/>
          <p14:tracePt t="100741" x="7034213" y="3103563"/>
          <p14:tracePt t="100757" x="6997700" y="3103563"/>
          <p14:tracePt t="100774" x="6959600" y="3116263"/>
          <p14:tracePt t="100791" x="6946900" y="3116263"/>
          <p14:tracePt t="100808" x="6946900" y="3128963"/>
          <p14:tracePt t="100824" x="6946900" y="3141663"/>
          <p14:tracePt t="100930" x="6921500" y="3128963"/>
          <p14:tracePt t="100938" x="6921500" y="3103563"/>
          <p14:tracePt t="100954" x="6910388" y="3090863"/>
          <p14:tracePt t="100970" x="6910388" y="3078163"/>
          <p14:tracePt t="101065" x="6897688" y="3065463"/>
          <p14:tracePt t="101074" x="6884988" y="3065463"/>
          <p14:tracePt t="101090" x="6872288" y="3065463"/>
          <p14:tracePt t="101154" x="6859588" y="3065463"/>
          <p14:tracePt t="101162" x="6859588" y="3054350"/>
          <p14:tracePt t="102469" x="6846888" y="3028950"/>
          <p14:tracePt t="102479" x="6834188" y="3016250"/>
          <p14:tracePt t="102491" x="6797675" y="2978150"/>
          <p14:tracePt t="102507" x="6784975" y="2952750"/>
          <p14:tracePt t="102524" x="6772275" y="2941638"/>
          <p14:tracePt t="102541" x="6772275" y="2928938"/>
          <p14:tracePt t="102570" x="6772275" y="2916238"/>
          <p14:tracePt t="102603" x="6772275" y="2890838"/>
          <p14:tracePt t="102611" x="6797675" y="2890838"/>
          <p14:tracePt t="102650" x="6808788" y="2890838"/>
          <p14:tracePt t="102682" x="6784975" y="2928938"/>
          <p14:tracePt t="102690" x="6708775" y="2978150"/>
          <p14:tracePt t="102698" x="6659563" y="3003550"/>
          <p14:tracePt t="102708" x="6646863" y="3003550"/>
          <p14:tracePt t="102938" x="6672263" y="3003550"/>
          <p14:tracePt t="102954" x="6672263" y="2990850"/>
          <p14:tracePt t="102962" x="6672263" y="2965450"/>
          <p14:tracePt t="102986" x="6672263" y="2952750"/>
          <p14:tracePt t="103034" x="6684963" y="2952750"/>
          <p14:tracePt t="103204" x="6684963" y="2928938"/>
          <p14:tracePt t="103213" x="6696075" y="2878138"/>
          <p14:tracePt t="103229" x="6734175" y="2803525"/>
          <p14:tracePt t="103241" x="6784975" y="2740025"/>
          <p14:tracePt t="103258" x="6808788" y="2665413"/>
          <p14:tracePt t="103274" x="6846888" y="2616200"/>
          <p14:tracePt t="103290" x="6872288" y="2590800"/>
          <p14:tracePt t="103322" x="6872288" y="2578100"/>
          <p14:tracePt t="103330" x="6884988" y="2565400"/>
          <p14:tracePt t="103436" x="6884988" y="2540000"/>
          <p14:tracePt t="106626" x="6897688" y="2540000"/>
          <p14:tracePt t="107002" x="6884988" y="2540000"/>
          <p14:tracePt t="107011" x="6872288" y="2540000"/>
          <p14:tracePt t="107018" x="6859588" y="2540000"/>
          <p14:tracePt t="107028" x="6834188" y="2540000"/>
          <p14:tracePt t="107040" x="6821488" y="2540000"/>
          <p14:tracePt t="107057" x="6772275" y="2578100"/>
          <p14:tracePt t="107060" x="6721475" y="2616200"/>
          <p14:tracePt t="107074" x="6634163" y="2652713"/>
          <p14:tracePt t="107090" x="6546850" y="2740025"/>
          <p14:tracePt t="107107" x="6472238" y="2840038"/>
          <p14:tracePt t="107125" x="6459538" y="2890838"/>
          <p14:tracePt t="107140" x="6434138" y="2965450"/>
          <p14:tracePt t="107157" x="6421438" y="3078163"/>
          <p14:tracePt t="107173" x="6421438" y="3128963"/>
          <p14:tracePt t="107190" x="6421438" y="3228975"/>
          <p14:tracePt t="107207" x="6421438" y="3290888"/>
          <p14:tracePt t="107223" x="6472238" y="3354388"/>
          <p14:tracePt t="107240" x="6572250" y="3378200"/>
          <p14:tracePt t="107257" x="6584950" y="3390900"/>
          <p14:tracePt t="107260" x="6634163" y="3403600"/>
          <p14:tracePt t="107274" x="6684963" y="3403600"/>
          <p14:tracePt t="107290" x="6759575" y="3429000"/>
          <p14:tracePt t="107307" x="6808788" y="3429000"/>
          <p14:tracePt t="107323" x="6846888" y="3441700"/>
          <p14:tracePt t="107340" x="6859588" y="3441700"/>
          <p14:tracePt t="107357" x="6897688" y="3441700"/>
          <p14:tracePt t="107373" x="6921500" y="3441700"/>
          <p14:tracePt t="107390" x="6946900" y="3403600"/>
          <p14:tracePt t="107406" x="6972300" y="3378200"/>
          <p14:tracePt t="107423" x="6972300" y="3354388"/>
          <p14:tracePt t="107440" x="6972300" y="3316288"/>
          <p14:tracePt t="107457" x="6972300" y="3241675"/>
          <p14:tracePt t="107461" x="6972300" y="3203575"/>
          <p14:tracePt t="107473" x="6959600" y="3141663"/>
          <p14:tracePt t="107490" x="6784975" y="3054350"/>
          <p14:tracePt t="107507" x="6659563" y="3016250"/>
          <p14:tracePt t="107523" x="6521450" y="2990850"/>
          <p14:tracePt t="107540" x="6421438" y="2990850"/>
          <p14:tracePt t="107556" x="6346825" y="3003550"/>
          <p14:tracePt t="107573" x="6208713" y="3090863"/>
          <p14:tracePt t="107590" x="6096000" y="3216275"/>
          <p14:tracePt t="107606" x="6008688" y="3378200"/>
          <p14:tracePt t="107623" x="5932488" y="3590925"/>
          <p14:tracePt t="107640" x="5857875" y="3767138"/>
          <p14:tracePt t="107657" x="5808663" y="3916363"/>
          <p14:tracePt t="107659" x="5783263" y="3954463"/>
          <p14:tracePt t="107673" x="5783263" y="4029075"/>
          <p14:tracePt t="107690" x="5808663" y="4105275"/>
          <p14:tracePt t="107706" x="5895975" y="4192588"/>
          <p14:tracePt t="107723" x="6108700" y="4267200"/>
          <p14:tracePt t="107740" x="6408738" y="4330700"/>
          <p14:tracePt t="107756" x="6584950" y="4354513"/>
          <p14:tracePt t="107773" x="6672263" y="4354513"/>
          <p14:tracePt t="107790" x="6734175" y="4330700"/>
          <p14:tracePt t="107806" x="6772275" y="4305300"/>
          <p14:tracePt t="107823" x="6821488" y="4192588"/>
          <p14:tracePt t="107839" x="6846888" y="4105275"/>
          <p14:tracePt t="107842" x="6846888" y="4079875"/>
          <p14:tracePt t="107856" x="6846888" y="4067175"/>
          <p14:tracePt t="107873" x="6846888" y="4041775"/>
          <p14:tracePt t="107876" x="6821488" y="4017963"/>
          <p14:tracePt t="107890" x="6672263" y="3992563"/>
          <p14:tracePt t="107907" x="6483350" y="3992563"/>
          <p14:tracePt t="107923" x="6246813" y="4005263"/>
          <p14:tracePt t="107940" x="6057900" y="4167188"/>
          <p14:tracePt t="107956" x="5995988" y="4330700"/>
          <p14:tracePt t="107973" x="5995988" y="4379913"/>
          <p14:tracePt t="107989" x="6034088" y="4430713"/>
          <p14:tracePt t="108006" x="6246813" y="4479925"/>
          <p14:tracePt t="108023" x="6346825" y="4479925"/>
          <p14:tracePt t="108040" x="6421438" y="4479925"/>
          <p14:tracePt t="108057" x="6459538" y="4467225"/>
          <p14:tracePt t="108060" x="6483350" y="4418013"/>
          <p14:tracePt t="108073" x="6483350" y="4330700"/>
          <p14:tracePt t="108090" x="6434138" y="4279900"/>
          <p14:tracePt t="108106" x="6346825" y="4279900"/>
          <p14:tracePt t="108123" x="6170613" y="4279900"/>
          <p14:tracePt t="108140" x="6083300" y="4279900"/>
          <p14:tracePt t="108157" x="6083300" y="4292600"/>
          <p14:tracePt t="108173" x="6083300" y="4305300"/>
          <p14:tracePt t="108190" x="6246813" y="4318000"/>
          <p14:tracePt t="108206" x="6446838" y="4318000"/>
          <p14:tracePt t="108223" x="6572250" y="4318000"/>
          <p14:tracePt t="108240" x="6621463" y="4254500"/>
          <p14:tracePt t="108256" x="6608763" y="4154488"/>
          <p14:tracePt t="108259" x="6546850" y="4117975"/>
          <p14:tracePt t="108273" x="6446838" y="4092575"/>
          <p14:tracePt t="108276" x="6370638" y="4067175"/>
          <p14:tracePt t="108290" x="6234113" y="4067175"/>
          <p14:tracePt t="108307" x="6108700" y="4179888"/>
          <p14:tracePt t="108323" x="6083300" y="4330700"/>
          <p14:tracePt t="108339" x="6208713" y="4454525"/>
          <p14:tracePt t="108356" x="6383338" y="4530725"/>
          <p14:tracePt t="108373" x="6521450" y="4554538"/>
          <p14:tracePt t="108389" x="6572250" y="4554538"/>
          <p14:tracePt t="108407" x="6608763" y="4554538"/>
          <p14:tracePt t="108422" x="6608763" y="4505325"/>
          <p14:tracePt t="108440" x="6596063" y="4418013"/>
          <p14:tracePt t="108456" x="6572250" y="4379913"/>
          <p14:tracePt t="108706" x="6559550" y="4354513"/>
          <p14:tracePt t="108714" x="6559550" y="4318000"/>
          <p14:tracePt t="108723" x="6572250" y="4279900"/>
          <p14:tracePt t="108740" x="6608763" y="4217988"/>
          <p14:tracePt t="108756" x="6646863" y="4105275"/>
          <p14:tracePt t="108773" x="6708775" y="3954463"/>
          <p14:tracePt t="108789" x="6797675" y="3679825"/>
          <p14:tracePt t="108806" x="6910388" y="3267075"/>
          <p14:tracePt t="108823" x="7021513" y="2603500"/>
          <p14:tracePt t="108839" x="7021513" y="1927225"/>
          <p14:tracePt t="108856" x="6959600" y="1276350"/>
          <p14:tracePt t="108859" x="6897688" y="1038225"/>
          <p14:tracePt t="108873" x="6821488" y="876300"/>
          <p14:tracePt t="108874" x="6784975" y="763588"/>
          <p14:tracePt t="108889" x="6734175" y="638175"/>
          <p14:tracePt t="110946" x="6483350" y="763588"/>
          <p14:tracePt t="110954" x="6434138" y="1150938"/>
          <p14:tracePt t="110961" x="6396038" y="1563688"/>
          <p14:tracePt t="110973" x="6396038" y="2014538"/>
          <p14:tracePt t="110989" x="6534150" y="3128963"/>
          <p14:tracePt t="111006" x="6959600" y="3867150"/>
          <p14:tracePt t="111023" x="7385050" y="4267200"/>
          <p14:tracePt t="111039" x="7697788" y="4579938"/>
          <p14:tracePt t="111056" x="7810500" y="4656138"/>
          <p14:tracePt t="111073" x="7835900" y="4667250"/>
          <p14:tracePt t="111122" x="7835900" y="4530725"/>
          <p14:tracePt t="111130" x="7810500" y="4367213"/>
          <p14:tracePt t="111139" x="7748588" y="4192588"/>
          <p14:tracePt t="111156" x="7548563" y="3854450"/>
          <p14:tracePt t="111172" x="7235825" y="3541713"/>
          <p14:tracePt t="111189" x="6934200" y="3403600"/>
          <p14:tracePt t="111206" x="6721475" y="3316288"/>
          <p14:tracePt t="111222" x="6608763" y="3316288"/>
          <p14:tracePt t="111239" x="6521450" y="3316288"/>
          <p14:tracePt t="111256" x="6434138" y="3416300"/>
          <p14:tracePt t="111272" x="6359525" y="3629025"/>
          <p14:tracePt t="111275" x="6334125" y="3741738"/>
          <p14:tracePt t="111289" x="6283325" y="3929063"/>
          <p14:tracePt t="111306" x="6283325" y="3992563"/>
          <p14:tracePt t="111362" x="6259513" y="3929063"/>
          <p14:tracePt t="111370" x="6234113" y="3767138"/>
          <p14:tracePt t="111378" x="6208713" y="3603625"/>
          <p14:tracePt t="111389" x="6170613" y="3341688"/>
          <p14:tracePt t="111406" x="6057900" y="2678113"/>
          <p14:tracePt t="111422" x="5921375" y="1827213"/>
          <p14:tracePt t="111439" x="5845175" y="950913"/>
          <p14:tracePt t="111455" x="5845175" y="638175"/>
          <p14:tracePt t="114268" x="6546850" y="1050925"/>
          <p14:tracePt t="114277" x="6546850" y="1563688"/>
          <p14:tracePt t="114288" x="6546850" y="2178050"/>
          <p14:tracePt t="114292" x="6634163" y="2840038"/>
          <p14:tracePt t="114305" x="7146925" y="4141788"/>
          <p14:tracePt t="114322" x="7974013" y="5294313"/>
          <p14:tracePt t="114338" x="8461375" y="5868988"/>
          <p14:tracePt t="114356" x="8612188" y="6032500"/>
          <p14:tracePt t="114372" x="8612188" y="6145213"/>
          <p14:tracePt t="114388" x="8624888" y="6169025"/>
          <p14:tracePt t="114497" x="8624888" y="6157913"/>
          <p14:tracePt t="114506" x="8624888" y="6119813"/>
          <p14:tracePt t="114514" x="8624888" y="6094413"/>
          <p14:tracePt t="114521" x="8624888" y="6045200"/>
          <p14:tracePt t="114538" x="8574088" y="5919788"/>
          <p14:tracePt t="114555" x="8412163" y="5681663"/>
          <p14:tracePt t="114571" x="8212138" y="5394325"/>
          <p14:tracePt t="114588" x="8099425" y="5118100"/>
          <p14:tracePt t="114605" x="8048625" y="4879975"/>
          <p14:tracePt t="114621" x="7986713" y="4579938"/>
          <p14:tracePt t="114638" x="7935913" y="4367213"/>
          <p14:tracePt t="114655" x="7874000" y="4279900"/>
          <p14:tracePt t="114672" x="7823200" y="4205288"/>
          <p14:tracePt t="114688" x="7773988" y="4192588"/>
          <p14:tracePt t="114692" x="7748588" y="4192588"/>
          <p14:tracePt t="114705" x="7685088" y="4154488"/>
          <p14:tracePt t="114722" x="7623175" y="4117975"/>
          <p14:tracePt t="114738" x="7535863" y="4041775"/>
          <p14:tracePt t="114755" x="7372350" y="3941763"/>
          <p14:tracePt t="114771" x="7259638" y="3816350"/>
          <p14:tracePt t="114788" x="7223125" y="3667125"/>
          <p14:tracePt t="114805" x="7223125" y="3503613"/>
          <p14:tracePt t="114822" x="7223125" y="3341688"/>
          <p14:tracePt t="114838" x="7223125" y="3254375"/>
          <p14:tracePt t="114855" x="7246938" y="3178175"/>
          <p14:tracePt t="114872" x="7285038" y="3116263"/>
          <p14:tracePt t="114888" x="7348538" y="3028950"/>
          <p14:tracePt t="114892" x="7359650" y="3003550"/>
          <p14:tracePt t="114905" x="7410450" y="2941638"/>
          <p14:tracePt t="114922" x="7485063" y="2865438"/>
          <p14:tracePt t="114938" x="7535863" y="2828925"/>
          <p14:tracePt t="114955" x="7635875" y="2765425"/>
          <p14:tracePt t="114972" x="7773988" y="2703513"/>
          <p14:tracePt t="114988" x="7897813" y="2652713"/>
          <p14:tracePt t="115005" x="8010525" y="2652713"/>
          <p14:tracePt t="115022" x="8123238" y="2652713"/>
          <p14:tracePt t="115039" x="8199438" y="2652713"/>
          <p14:tracePt t="115055" x="8274050" y="2678113"/>
          <p14:tracePt t="115072" x="8348663" y="2752725"/>
          <p14:tracePt t="115088" x="8435975" y="2828925"/>
          <p14:tracePt t="115092" x="8499475" y="2852738"/>
          <p14:tracePt t="115105" x="8612188" y="2928938"/>
          <p14:tracePt t="115122" x="8699500" y="2990850"/>
          <p14:tracePt t="115139" x="8763000" y="3028950"/>
          <p14:tracePt t="115155" x="8786813" y="3054350"/>
          <p14:tracePt t="115172" x="8786813" y="3090863"/>
          <p14:tracePt t="115189" x="8786813" y="3116263"/>
          <p14:tracePt t="115205" x="8712200" y="3216275"/>
          <p14:tracePt t="115222" x="8624888" y="3303588"/>
          <p14:tracePt t="115238" x="8512175" y="3378200"/>
          <p14:tracePt t="115255" x="8435975" y="3403600"/>
          <p14:tracePt t="115272" x="8361363" y="3403600"/>
          <p14:tracePt t="115288" x="8286750" y="3403600"/>
          <p14:tracePt t="115291" x="8235950" y="3367088"/>
          <p14:tracePt t="115305" x="8223250" y="3328988"/>
          <p14:tracePt t="115308" x="8212138" y="3278188"/>
          <p14:tracePt t="115322" x="8199438" y="3178175"/>
          <p14:tracePt t="115338" x="8186738" y="3090863"/>
          <p14:tracePt t="115355" x="8274050" y="2990850"/>
          <p14:tracePt t="115371" x="8499475" y="2903538"/>
          <p14:tracePt t="115388" x="8850313" y="2878138"/>
          <p14:tracePt t="115405" x="9301163" y="2903538"/>
          <p14:tracePt t="115422" x="9675813" y="3016250"/>
          <p14:tracePt t="115438" x="9763125" y="3090863"/>
          <p14:tracePt t="115455" x="9775825" y="3165475"/>
          <p14:tracePt t="115472" x="9750425" y="3278188"/>
          <p14:tracePt t="115488" x="9537700" y="3378200"/>
          <p14:tracePt t="115492" x="9363075" y="3441700"/>
          <p14:tracePt t="115505" x="9199563" y="3441700"/>
          <p14:tracePt t="115508" x="9012238" y="3441700"/>
          <p14:tracePt t="115522" x="8686800" y="3441700"/>
          <p14:tracePt t="115538" x="8537575" y="3367088"/>
          <p14:tracePt t="115555" x="8524875" y="3328988"/>
          <p14:tracePt t="115572" x="8586788" y="3254375"/>
          <p14:tracePt t="115588" x="8786813" y="3203575"/>
          <p14:tracePt t="115605" x="9099550" y="3154363"/>
          <p14:tracePt t="115621" x="9363075" y="3128963"/>
          <p14:tracePt t="115638" x="9450388" y="3128963"/>
          <p14:tracePt t="115658" x="9401175" y="3128963"/>
          <p14:tracePt t="115671" x="9263063" y="3141663"/>
          <p14:tracePt t="115688" x="8837613" y="3203575"/>
          <p14:tracePt t="115705" x="8499475" y="3203575"/>
          <p14:tracePt t="115708" x="8435975" y="3203575"/>
          <p14:tracePt t="115722" x="8424863" y="3190875"/>
          <p14:tracePt t="115738" x="8499475" y="3128963"/>
          <p14:tracePt t="115754" x="8699500" y="3054350"/>
          <p14:tracePt t="115772" x="8937625" y="3028950"/>
          <p14:tracePt t="115788" x="9137650" y="3028950"/>
          <p14:tracePt t="115805" x="9175750" y="3028950"/>
          <p14:tracePt t="115826" x="9150350" y="3054350"/>
          <p14:tracePt t="115838" x="9112250" y="3078163"/>
          <p14:tracePt t="115855" x="8874125" y="3128963"/>
          <p14:tracePt t="115871" x="8724900" y="3154363"/>
          <p14:tracePt t="115888" x="8674100" y="3154363"/>
          <p14:tracePt t="115905" x="8650288" y="3141663"/>
          <p14:tracePt t="115908" x="8650288" y="3128963"/>
          <p14:tracePt t="115922" x="8650288" y="3041650"/>
          <p14:tracePt t="115938" x="8650288" y="2952750"/>
          <p14:tracePt t="115955" x="8537575" y="2803525"/>
          <p14:tracePt t="115972" x="8324850" y="2778125"/>
          <p14:tracePt t="115988" x="8186738" y="2778125"/>
          <p14:tracePt t="116005" x="8061325" y="2828925"/>
          <p14:tracePt t="116022" x="8035925" y="2965450"/>
          <p14:tracePt t="116038" x="8035925" y="3141663"/>
          <p14:tracePt t="116055" x="8286750" y="3290888"/>
          <p14:tracePt t="116072" x="8763000" y="3454400"/>
          <p14:tracePt t="116088" x="9212263" y="3516313"/>
          <p14:tracePt t="116091" x="9350375" y="3516313"/>
          <p14:tracePt t="116105" x="9413875" y="3516313"/>
          <p14:tracePt t="116108" x="9501188" y="3516313"/>
          <p14:tracePt t="116122" x="9537700" y="3403600"/>
          <p14:tracePt t="116138" x="9525000" y="3228975"/>
          <p14:tracePt t="116155" x="9224963" y="2916238"/>
          <p14:tracePt t="116172" x="8886825" y="2765425"/>
          <p14:tracePt t="116188" x="8699500" y="2752725"/>
          <p14:tracePt t="116205" x="8650288" y="2752725"/>
          <p14:tracePt t="116222" x="8624888" y="2752725"/>
          <p14:tracePt t="116238" x="8624888" y="2790825"/>
          <p14:tracePt t="116255" x="8624888" y="2852738"/>
          <p14:tracePt t="116272" x="8724900" y="2852738"/>
          <p14:tracePt t="116288" x="8799513" y="2852738"/>
          <p14:tracePt t="116291" x="8812213" y="2852738"/>
          <p14:tracePt t="116305" x="8837613" y="2852738"/>
          <p14:tracePt t="116346" x="8812213" y="2852738"/>
          <p14:tracePt t="116354" x="8750300" y="2852738"/>
          <p14:tracePt t="116362" x="8724900" y="2878138"/>
          <p14:tracePt t="116371" x="8686800" y="2890838"/>
          <p14:tracePt t="116388" x="8674100" y="2890838"/>
          <p14:tracePt t="116405" x="8661400" y="2916238"/>
          <p14:tracePt t="116421" x="8661400" y="2928938"/>
          <p14:tracePt t="116438" x="8674100" y="2978150"/>
          <p14:tracePt t="116455" x="8750300" y="2978150"/>
          <p14:tracePt t="116471" x="8786813" y="2978150"/>
          <p14:tracePt t="116488" x="8812213" y="2978150"/>
          <p14:tracePt t="117333" x="8799513" y="2978150"/>
          <p14:tracePt t="117378" x="8799513" y="2952750"/>
          <p14:tracePt t="117386" x="8812213" y="2903538"/>
          <p14:tracePt t="117394" x="8924925" y="2840038"/>
          <p14:tracePt t="117404" x="9075738" y="2816225"/>
          <p14:tracePt t="117421" x="9199563" y="2765425"/>
          <p14:tracePt t="117474" x="9175750" y="2816225"/>
          <p14:tracePt t="117482" x="9124950" y="2890838"/>
          <p14:tracePt t="117490" x="9075738" y="3003550"/>
          <p14:tracePt t="117505" x="9024938" y="3078163"/>
          <p14:tracePt t="117507" x="8999538" y="3103563"/>
          <p14:tracePt t="117521" x="8963025" y="3128963"/>
          <p14:tracePt t="117538" x="8937625" y="3128963"/>
          <p14:tracePt t="117554" x="8912225" y="3128963"/>
          <p14:tracePt t="117571" x="8863013" y="3103563"/>
          <p14:tracePt t="117588" x="8863013" y="2965450"/>
          <p14:tracePt t="117605" x="8863013" y="2916238"/>
          <p14:tracePt t="117621" x="8874125" y="2878138"/>
          <p14:tracePt t="117666" x="8886825" y="2890838"/>
          <p14:tracePt t="117675" x="8886825" y="2928938"/>
          <p14:tracePt t="117682" x="8886825" y="2990850"/>
          <p14:tracePt t="117691" x="8886825" y="3054350"/>
          <p14:tracePt t="117704" x="8886825" y="3090863"/>
          <p14:tracePt t="117707" x="8912225" y="3128963"/>
          <p14:tracePt t="117721" x="8912225" y="3154363"/>
          <p14:tracePt t="117738" x="8912225" y="3165475"/>
          <p14:tracePt t="117786" x="8912225" y="3178175"/>
          <p14:tracePt t="117826" x="8912225" y="3165475"/>
          <p14:tracePt t="117892" x="8912225" y="3154363"/>
          <p14:tracePt t="118517" x="8899525" y="3141663"/>
          <p14:tracePt t="118626" x="8886825" y="3128963"/>
          <p14:tracePt t="118652" x="8886825" y="3116263"/>
          <p14:tracePt t="118764" x="8886825" y="3090863"/>
          <p14:tracePt t="118771" x="8886825" y="3065463"/>
          <p14:tracePt t="118779" x="8886825" y="3003550"/>
          <p14:tracePt t="118787" x="8886825" y="2965450"/>
          <p14:tracePt t="118804" x="8899525" y="2903538"/>
          <p14:tracePt t="118821" x="8899525" y="2852738"/>
          <p14:tracePt t="118838" x="8899525" y="2803525"/>
          <p14:tracePt t="118854" x="8837613" y="2765425"/>
          <p14:tracePt t="118871" x="8799513" y="2728913"/>
          <p14:tracePt t="118887" x="8763000" y="2716213"/>
          <p14:tracePt t="118904" x="8624888" y="2752725"/>
          <p14:tracePt t="118907" x="8512175" y="2965450"/>
          <p14:tracePt t="118921" x="8299450" y="3328988"/>
          <p14:tracePt t="118924" x="8199438" y="3554413"/>
          <p14:tracePt t="118938" x="7961313" y="4117975"/>
          <p14:tracePt t="118954" x="7886700" y="4592638"/>
          <p14:tracePt t="118971" x="7910513" y="4918075"/>
          <p14:tracePt t="118987" x="8123238" y="5143500"/>
          <p14:tracePt t="119004" x="8324850" y="5394325"/>
          <p14:tracePt t="119021" x="8486775" y="5668963"/>
          <p14:tracePt t="119037" x="8537575" y="5843588"/>
          <p14:tracePt t="119054" x="8561388" y="5994400"/>
          <p14:tracePt t="119071" x="8612188" y="6019800"/>
          <p14:tracePt t="119088" x="8650288" y="6032500"/>
          <p14:tracePt t="119104" x="8724900" y="6032500"/>
          <p14:tracePt t="119108" x="8774113" y="6032500"/>
          <p14:tracePt t="119121" x="8863013" y="5945188"/>
          <p14:tracePt t="119138" x="8937625" y="5832475"/>
          <p14:tracePt t="119155" x="8963025" y="5694363"/>
          <p14:tracePt t="119171" x="8986838" y="5481638"/>
          <p14:tracePt t="119188" x="8986838" y="5256213"/>
          <p14:tracePt t="119204" x="8912225" y="5043488"/>
          <p14:tracePt t="119221" x="8774113" y="4930775"/>
          <p14:tracePt t="119238" x="8650288" y="4930775"/>
          <p14:tracePt t="119254" x="8537575" y="4930775"/>
          <p14:tracePt t="119271" x="8461375" y="4956175"/>
          <p14:tracePt t="119288" x="8435975" y="4956175"/>
          <p14:tracePt t="119304" x="8435975" y="4968875"/>
          <p14:tracePt t="119307" x="8435975" y="4981575"/>
          <p14:tracePt t="119322" x="8435975" y="4992688"/>
          <p14:tracePt t="119338" x="8548688" y="4992688"/>
          <p14:tracePt t="119354" x="8699500" y="4956175"/>
          <p14:tracePt t="119371" x="8799513" y="4879975"/>
          <p14:tracePt t="119387" x="8824913" y="4730750"/>
          <p14:tracePt t="119404" x="8824913" y="4618038"/>
          <p14:tracePt t="119421" x="8786813" y="4579938"/>
          <p14:tracePt t="119437" x="8737600" y="4579938"/>
          <p14:tracePt t="119454" x="8637588" y="4579938"/>
          <p14:tracePt t="119471" x="8548688" y="4579938"/>
          <p14:tracePt t="119488" x="8512175" y="4605338"/>
          <p14:tracePt t="119504" x="8512175" y="4618038"/>
          <p14:tracePt t="119530" x="8524875" y="4618038"/>
          <p14:tracePt t="119537" x="8537575" y="4618038"/>
          <p14:tracePt t="119554" x="8561388" y="4618038"/>
          <p14:tracePt t="119571" x="8586788" y="4618038"/>
          <p14:tracePt t="119588" x="8612188" y="4605338"/>
          <p14:tracePt t="119604" x="8612188" y="4579938"/>
          <p14:tracePt t="119621" x="8586788" y="4530725"/>
          <p14:tracePt t="119638" x="8548688" y="4505325"/>
          <p14:tracePt t="119654" x="8537575" y="4492625"/>
          <p14:tracePt t="119671" x="8524875" y="4492625"/>
          <p14:tracePt t="119687" x="8512175" y="4492625"/>
          <p14:tracePt t="119714" x="8486775" y="4492625"/>
          <p14:tracePt t="119786" x="8499475" y="4492625"/>
          <p14:tracePt t="119802" x="8512175" y="4492625"/>
          <p14:tracePt t="119818" x="8524875" y="4492625"/>
          <p14:tracePt t="119826" x="8524875" y="4467225"/>
          <p14:tracePt t="119838" x="8524875" y="4454525"/>
          <p14:tracePt t="119854" x="8486775" y="4405313"/>
          <p14:tracePt t="119871" x="8461375" y="4405313"/>
          <p14:tracePt t="119888" x="8424863" y="4405313"/>
          <p14:tracePt t="119904" x="8412163" y="4405313"/>
          <p14:tracePt t="119921" x="8386763" y="4443413"/>
          <p14:tracePt t="119924" x="8386763" y="4454525"/>
          <p14:tracePt t="119938" x="8399463" y="4518025"/>
          <p14:tracePt t="119955" x="8461375" y="4543425"/>
          <p14:tracePt t="119971" x="8674100" y="4543425"/>
          <p14:tracePt t="119988" x="8812213" y="4543425"/>
          <p14:tracePt t="120004" x="8863013" y="4543425"/>
          <p14:tracePt t="120021" x="8886825" y="4543425"/>
          <p14:tracePt t="120037" x="8886825" y="4492625"/>
          <p14:tracePt t="120054" x="8874125" y="4454525"/>
          <p14:tracePt t="120090" x="8850313" y="4454525"/>
          <p14:tracePt t="120098" x="8837613" y="4454525"/>
          <p14:tracePt t="120107" x="8799513" y="4454525"/>
          <p14:tracePt t="120121" x="8774113" y="4454525"/>
          <p14:tracePt t="120124" x="8750300" y="4479925"/>
          <p14:tracePt t="120373" x="8724900" y="4492625"/>
          <p14:tracePt t="120384" x="8712200" y="4492625"/>
          <p14:tracePt t="120396" x="8699500" y="4518025"/>
          <p14:tracePt t="120410" x="8674100" y="4518025"/>
          <p14:tracePt t="120586" x="8674100" y="4505325"/>
          <p14:tracePt t="120594" x="8661400" y="4467225"/>
          <p14:tracePt t="120604" x="8637588" y="4430713"/>
          <p14:tracePt t="120620" x="8586788" y="4367213"/>
          <p14:tracePt t="120637" x="8486775" y="4318000"/>
          <p14:tracePt t="120654" x="8412163" y="4318000"/>
          <p14:tracePt t="120670" x="8335963" y="4318000"/>
          <p14:tracePt t="120687" x="8286750" y="4367213"/>
          <p14:tracePt t="120704" x="8248650" y="4443413"/>
          <p14:tracePt t="120721" x="8248650" y="4492625"/>
          <p14:tracePt t="120723" x="8248650" y="4530725"/>
          <p14:tracePt t="120737" x="8248650" y="4543425"/>
          <p14:tracePt t="120754" x="8274050" y="4592638"/>
          <p14:tracePt t="120770" x="8424863" y="4618038"/>
          <p14:tracePt t="120787" x="8512175" y="4618038"/>
          <p14:tracePt t="120804" x="8574088" y="4618038"/>
          <p14:tracePt t="120821" x="8586788" y="4618038"/>
          <p14:tracePt t="120842" x="8586788" y="4605338"/>
          <p14:tracePt t="120854" x="8586788" y="4592638"/>
          <p14:tracePt t="120870" x="8586788" y="4567238"/>
          <p14:tracePt t="120887" x="8586788" y="4543425"/>
          <p14:tracePt t="121085" x="8586788" y="4530725"/>
          <p14:tracePt t="121604" x="8561388" y="4530725"/>
          <p14:tracePt t="121611" x="8537575" y="4530725"/>
          <p14:tracePt t="121623" x="8524875" y="4543425"/>
          <p14:tracePt t="121674" x="8524875" y="4554538"/>
          <p14:tracePt t="121682" x="8548688" y="4554538"/>
          <p14:tracePt t="121690" x="8586788" y="4554538"/>
          <p14:tracePt t="121704" x="8624888" y="4543425"/>
          <p14:tracePt t="121721" x="8637588" y="4543425"/>
          <p14:tracePt t="121723" x="8637588" y="4518025"/>
          <p14:tracePt t="121738" x="8637588" y="4505325"/>
          <p14:tracePt t="121754" x="8599488" y="4492625"/>
          <p14:tracePt t="121771" x="8448675" y="4467225"/>
          <p14:tracePt t="121787" x="8399463" y="4479925"/>
          <p14:tracePt t="121804" x="8312150" y="4567238"/>
          <p14:tracePt t="121821" x="8261350" y="4667250"/>
          <p14:tracePt t="121837" x="8235950" y="4779963"/>
          <p14:tracePt t="121854" x="8235950" y="4818063"/>
          <p14:tracePt t="121870" x="8235950" y="4856163"/>
          <p14:tracePt t="121887" x="8286750" y="4868863"/>
          <p14:tracePt t="121903" x="8335963" y="4892675"/>
          <p14:tracePt t="121906" x="8361363" y="4892675"/>
          <p14:tracePt t="121920" x="8374063" y="4892675"/>
          <p14:tracePt t="121923" x="8386763" y="4892675"/>
          <p14:tracePt t="121937" x="8412163" y="4879975"/>
          <p14:tracePt t="121954" x="8424863" y="4856163"/>
          <p14:tracePt t="121970" x="8424863" y="4843463"/>
          <p14:tracePt t="121987" x="8424863" y="4818063"/>
          <p14:tracePt t="122004" x="8424863" y="4779963"/>
          <p14:tracePt t="122020" x="8424863" y="4768850"/>
          <p14:tracePt t="122037" x="8424863" y="4756150"/>
          <p14:tracePt t="122054" x="8424863" y="4730750"/>
          <p14:tracePt t="122090" x="8424863" y="4705350"/>
          <p14:tracePt t="122098" x="8399463" y="4705350"/>
          <p14:tracePt t="123580" x="8399463" y="4718050"/>
          <p14:tracePt t="123590" x="8399463" y="4730750"/>
          <p14:tracePt t="123604" x="8412163" y="4730750"/>
          <p14:tracePt t="123611" x="8424863" y="4730750"/>
          <p14:tracePt t="123620" x="8435975" y="4743450"/>
          <p14:tracePt t="123637" x="8499475" y="4743450"/>
          <p14:tracePt t="123653" x="8524875" y="4743450"/>
          <p14:tracePt t="123670" x="8537575" y="4743450"/>
          <p14:tracePt t="123687" x="8599488" y="4743450"/>
          <p14:tracePt t="123703" x="8650288" y="4743450"/>
          <p14:tracePt t="123720" x="8712200" y="4743450"/>
          <p14:tracePt t="123737" x="8812213" y="4656138"/>
          <p14:tracePt t="123739" x="8837613" y="4618038"/>
          <p14:tracePt t="123754" x="8886825" y="4505325"/>
          <p14:tracePt t="123770" x="8886825" y="4443413"/>
          <p14:tracePt t="123787" x="8874125" y="4418013"/>
          <p14:tracePt t="123803" x="8863013" y="4392613"/>
          <p14:tracePt t="123820" x="8799513" y="4392613"/>
          <p14:tracePt t="123837" x="8712200" y="4392613"/>
          <p14:tracePt t="123854" x="8661400" y="4392613"/>
          <p14:tracePt t="123870" x="8599488" y="4392613"/>
          <p14:tracePt t="123886" x="8512175" y="4443413"/>
          <p14:tracePt t="123903" x="8386763" y="4592638"/>
          <p14:tracePt t="123920" x="8223250" y="4768850"/>
          <p14:tracePt t="123937" x="8212138" y="4792663"/>
          <p14:tracePt t="123939" x="8212138" y="4818063"/>
          <p14:tracePt t="123962" x="8248650" y="4830763"/>
          <p14:tracePt t="123970" x="8312150" y="4830763"/>
          <p14:tracePt t="123987" x="8499475" y="4830763"/>
          <p14:tracePt t="124003" x="8699500" y="4830763"/>
          <p14:tracePt t="124020" x="8863013" y="4743450"/>
          <p14:tracePt t="124037" x="8924925" y="4554538"/>
          <p14:tracePt t="124053" x="8924925" y="4305300"/>
          <p14:tracePt t="124070" x="8699500" y="3979863"/>
          <p14:tracePt t="124087" x="8212138" y="3754438"/>
          <p14:tracePt t="124103" x="7948613" y="3692525"/>
          <p14:tracePt t="124120" x="7785100" y="3716338"/>
          <p14:tracePt t="124136" x="7685088" y="3829050"/>
          <p14:tracePt t="124140" x="7648575" y="3905250"/>
          <p14:tracePt t="124153" x="7648575" y="4154488"/>
          <p14:tracePt t="124170" x="7735888" y="4367213"/>
          <p14:tracePt t="124187" x="7986713" y="4530725"/>
          <p14:tracePt t="124203" x="8212138" y="4618038"/>
          <p14:tracePt t="124220" x="8348663" y="4618038"/>
          <p14:tracePt t="124236" x="8412163" y="4618038"/>
          <p14:tracePt t="124253" x="8461375" y="4567238"/>
          <p14:tracePt t="124270" x="8474075" y="4418013"/>
          <p14:tracePt t="124287" x="8474075" y="4179888"/>
          <p14:tracePt t="124303" x="8474075" y="3879850"/>
          <p14:tracePt t="124320" x="8474075" y="3741738"/>
          <p14:tracePt t="124412" x="8486775" y="3792538"/>
          <p14:tracePt t="124419" x="8499475" y="3816350"/>
          <p14:tracePt t="124426" x="8524875" y="3829050"/>
          <p14:tracePt t="124437" x="8524875" y="3841750"/>
          <p14:tracePt t="124453" x="8537575" y="3867150"/>
          <p14:tracePt t="124470" x="8548688" y="3867150"/>
          <p14:tracePt t="124491" x="8561388" y="3867150"/>
          <p14:tracePt t="124514" x="8561388" y="3841750"/>
          <p14:tracePt t="124523" x="8586788" y="3803650"/>
          <p14:tracePt t="124537" x="8599488" y="3792538"/>
          <p14:tracePt t="124553" x="8599488" y="3779838"/>
          <p14:tracePt t="125117" x="8599488" y="3754438"/>
          <p14:tracePt t="125132" x="8599488" y="3741738"/>
          <p14:tracePt t="125139" x="8612188" y="3692525"/>
          <p14:tracePt t="125153" x="8661400" y="3641725"/>
          <p14:tracePt t="125170" x="8699500" y="3579813"/>
          <p14:tracePt t="125186" x="8724900" y="3541713"/>
          <p14:tracePt t="125203" x="8737600" y="3529013"/>
          <p14:tracePt t="125226" x="8750300" y="3503613"/>
          <p14:tracePt t="125237" x="8786813" y="3503613"/>
          <p14:tracePt t="125253" x="8886825" y="3503613"/>
          <p14:tracePt t="125270" x="8986838" y="3479800"/>
          <p14:tracePt t="125286" x="9075738" y="3454400"/>
          <p14:tracePt t="125303" x="9088438" y="3454400"/>
          <p14:tracePt t="125320" x="9124950" y="3454400"/>
          <p14:tracePt t="125336" x="9150350" y="3454400"/>
          <p14:tracePt t="125339" x="9163050" y="3454400"/>
          <p14:tracePt t="125353" x="9237663" y="3454400"/>
          <p14:tracePt t="125370" x="9301163" y="3454400"/>
          <p14:tracePt t="125386" x="9312275" y="3454400"/>
          <p14:tracePt t="125403" x="9350375" y="3454400"/>
          <p14:tracePt t="125420" x="9413875" y="3503613"/>
          <p14:tracePt t="125436" x="9513888" y="3629025"/>
          <p14:tracePt t="125453" x="9663113" y="3729038"/>
          <p14:tracePt t="125470" x="9688513" y="3779838"/>
          <p14:tracePt t="125486" x="9701213" y="3816350"/>
          <p14:tracePt t="125503" x="9701213" y="3892550"/>
          <p14:tracePt t="125520" x="9701213" y="3941763"/>
          <p14:tracePt t="125536" x="9663113" y="4005263"/>
          <p14:tracePt t="125539" x="9650413" y="4029075"/>
          <p14:tracePt t="125553" x="9626600" y="4029075"/>
          <p14:tracePt t="125555" x="9575800" y="4054475"/>
          <p14:tracePt t="125570" x="9488488" y="4079875"/>
          <p14:tracePt t="125586" x="9413875" y="4079875"/>
          <p14:tracePt t="125603" x="9363075" y="4079875"/>
          <p14:tracePt t="125620" x="9324975" y="4067175"/>
          <p14:tracePt t="125636" x="9324975" y="3992563"/>
          <p14:tracePt t="125653" x="9324975" y="3892550"/>
          <p14:tracePt t="125669" x="9324975" y="3816350"/>
          <p14:tracePt t="125686" x="9437688" y="3754438"/>
          <p14:tracePt t="125703" x="9637713" y="3754438"/>
          <p14:tracePt t="125720" x="9839325" y="3767138"/>
          <p14:tracePt t="125736" x="10001250" y="3879850"/>
          <p14:tracePt t="125739" x="10026650" y="3954463"/>
          <p14:tracePt t="125753" x="10052050" y="4154488"/>
          <p14:tracePt t="125770" x="10052050" y="4341813"/>
          <p14:tracePt t="125786" x="9963150" y="4492625"/>
          <p14:tracePt t="125803" x="9801225" y="4567238"/>
          <p14:tracePt t="125819" x="9701213" y="4567238"/>
          <p14:tracePt t="125836" x="9650413" y="4567238"/>
          <p14:tracePt t="125853" x="9513888" y="4454525"/>
          <p14:tracePt t="125870" x="9437688" y="4267200"/>
          <p14:tracePt t="125886" x="9350375" y="4079875"/>
          <p14:tracePt t="125903" x="9337675" y="3916363"/>
          <p14:tracePt t="125920" x="9337675" y="3792538"/>
          <p14:tracePt t="125936" x="9450388" y="3729038"/>
          <p14:tracePt t="125939" x="9537700" y="3716338"/>
          <p14:tracePt t="125953" x="9626600" y="3703638"/>
          <p14:tracePt t="125956" x="9713913" y="3703638"/>
          <p14:tracePt t="125970" x="9952038" y="3716338"/>
          <p14:tracePt t="125987" x="10164763" y="3867150"/>
          <p14:tracePt t="126003" x="10226675" y="3992563"/>
          <p14:tracePt t="126020" x="10239375" y="4105275"/>
          <p14:tracePt t="126036" x="10126663" y="4141788"/>
          <p14:tracePt t="126053" x="9952038" y="4179888"/>
          <p14:tracePt t="126070" x="9739313" y="4179888"/>
          <p14:tracePt t="126086" x="9563100" y="4129088"/>
          <p14:tracePt t="126103" x="9537700" y="4105275"/>
          <p14:tracePt t="126120" x="9537700" y="4054475"/>
          <p14:tracePt t="126136" x="9537700" y="4005263"/>
          <p14:tracePt t="126139" x="9537700" y="3954463"/>
          <p14:tracePt t="126153" x="9613900" y="3892550"/>
          <p14:tracePt t="126170" x="9713913" y="3854450"/>
          <p14:tracePt t="126186" x="9739313" y="3854450"/>
          <p14:tracePt t="126203" x="9750425" y="3841750"/>
          <p14:tracePt t="126845" x="9739313" y="3841750"/>
          <p14:tracePt t="126851" x="9726613" y="3841750"/>
          <p14:tracePt t="126882" x="9701213" y="3816350"/>
          <p14:tracePt t="126890" x="9688513" y="3792538"/>
          <p14:tracePt t="126903" x="9688513" y="3779838"/>
          <p14:tracePt t="126919" x="9688513" y="3754438"/>
          <p14:tracePt t="126924" x="9688513" y="3741738"/>
          <p14:tracePt t="126963" x="9688513" y="3729038"/>
          <p14:tracePt t="126978" x="9688513" y="3716338"/>
          <p14:tracePt t="126986" x="9675813" y="3703638"/>
          <p14:tracePt t="126994" x="9637713" y="3679825"/>
          <p14:tracePt t="127002" x="9613900" y="3641725"/>
          <p14:tracePt t="127019" x="9488488" y="3603625"/>
          <p14:tracePt t="127036" x="9363075" y="3579813"/>
          <p14:tracePt t="127053" x="9212263" y="3554413"/>
          <p14:tracePt t="127070" x="9075738" y="3554413"/>
          <p14:tracePt t="127086" x="8975725" y="3554413"/>
          <p14:tracePt t="127103" x="8937625" y="3554413"/>
          <p14:tracePt t="127119" x="8874125" y="3579813"/>
          <p14:tracePt t="127136" x="8786813" y="3603625"/>
          <p14:tracePt t="127152" x="8637588" y="3703638"/>
          <p14:tracePt t="127155" x="8599488" y="3729038"/>
          <p14:tracePt t="127169" x="8435975" y="3792538"/>
          <p14:tracePt t="127186" x="8399463" y="3829050"/>
          <p14:tracePt t="127210" x="8386763" y="3841750"/>
          <p14:tracePt t="127219" x="8386763" y="3854450"/>
          <p14:tracePt t="127242" x="8424863" y="3867150"/>
          <p14:tracePt t="127253" x="8486775" y="3867150"/>
          <p14:tracePt t="127269" x="8574088" y="3867150"/>
          <p14:tracePt t="127286" x="8612188" y="3829050"/>
          <p14:tracePt t="127303" x="8624888" y="3803650"/>
          <p14:tracePt t="127319" x="8624888" y="3703638"/>
          <p14:tracePt t="127336" x="8599488" y="3654425"/>
          <p14:tracePt t="127353" x="8548688" y="3654425"/>
          <p14:tracePt t="127370" x="8499475" y="3654425"/>
          <p14:tracePt t="127386" x="8461375" y="3654425"/>
          <p14:tracePt t="127402" x="8424863" y="3667125"/>
          <p14:tracePt t="127419" x="8424863" y="3703638"/>
          <p14:tracePt t="127436" x="8424863" y="3729038"/>
          <p14:tracePt t="127453" x="8524875" y="3754438"/>
          <p14:tracePt t="127469" x="8624888" y="3741738"/>
          <p14:tracePt t="127486" x="8699500" y="3729038"/>
          <p14:tracePt t="127503" x="8724900" y="3703638"/>
          <p14:tracePt t="127519" x="8724900" y="3679825"/>
          <p14:tracePt t="127536" x="8724900" y="3654425"/>
          <p14:tracePt t="127552" x="8724900" y="3629025"/>
          <p14:tracePt t="127602" x="8699500" y="3629025"/>
          <p14:tracePt t="129301" x="8686800" y="3579813"/>
          <p14:tracePt t="129308" x="8699500" y="3503613"/>
          <p14:tracePt t="129319" x="8737600" y="3454400"/>
          <p14:tracePt t="129336" x="8912225" y="3316288"/>
          <p14:tracePt t="129352" x="9163050" y="3203575"/>
          <p14:tracePt t="129355" x="9250363" y="3178175"/>
          <p14:tracePt t="129369" x="9413875" y="3141663"/>
          <p14:tracePt t="129386" x="9501188" y="3116263"/>
          <p14:tracePt t="129402" x="9513888" y="3128963"/>
          <p14:tracePt t="129419" x="9575800" y="3190875"/>
          <p14:tracePt t="129436" x="9713913" y="3367088"/>
          <p14:tracePt t="129452" x="9788525" y="3641725"/>
          <p14:tracePt t="129468" x="9813925" y="3841750"/>
          <p14:tracePt t="129485" x="9813925" y="3954463"/>
          <p14:tracePt t="129502" x="9701213" y="4079875"/>
          <p14:tracePt t="129519" x="9550400" y="4129088"/>
          <p14:tracePt t="129535" x="9413875" y="4154488"/>
          <p14:tracePt t="129552" x="9337675" y="4154488"/>
          <p14:tracePt t="129556" x="9312275" y="4141788"/>
          <p14:tracePt t="129570" x="9301163" y="4079875"/>
          <p14:tracePt t="129586" x="9263063" y="3992563"/>
          <p14:tracePt t="129603" x="9263063" y="3816350"/>
          <p14:tracePt t="129619" x="9324975" y="3667125"/>
          <p14:tracePt t="129636" x="9537700" y="3554413"/>
          <p14:tracePt t="129652" x="9801225" y="3529013"/>
          <p14:tracePt t="129669" x="10126663" y="3529013"/>
          <p14:tracePt t="129685" x="10252075" y="3590925"/>
          <p14:tracePt t="129702" x="10339388" y="3667125"/>
          <p14:tracePt t="129719" x="10364788" y="3829050"/>
          <p14:tracePt t="129735" x="10277475" y="4029075"/>
          <p14:tracePt t="129752" x="10088563" y="4154488"/>
          <p14:tracePt t="129769" x="9913938" y="4241800"/>
          <p14:tracePt t="129771" x="9813925" y="4241800"/>
          <p14:tracePt t="129786" x="9650413" y="4241800"/>
          <p14:tracePt t="129802" x="9575800" y="4241800"/>
          <p14:tracePt t="129819" x="9525000" y="4205288"/>
          <p14:tracePt t="129835" x="9475788" y="4117975"/>
          <p14:tracePt t="129852" x="9437688" y="4005263"/>
          <p14:tracePt t="129869" x="9437688" y="3929063"/>
          <p14:tracePt t="129885" x="9437688" y="3854450"/>
          <p14:tracePt t="129902" x="9525000" y="3779838"/>
          <p14:tracePt t="129919" x="9550400" y="3754438"/>
          <p14:tracePt t="129935" x="9563100" y="3754438"/>
          <p14:tracePt t="130634" x="9550400" y="3754438"/>
          <p14:tracePt t="130650" x="9525000" y="3754438"/>
          <p14:tracePt t="131980" x="9513888" y="3754438"/>
          <p14:tracePt t="131994" x="9475788" y="3754438"/>
          <p14:tracePt t="132018" x="9463088" y="3754438"/>
          <p14:tracePt t="132034" x="9450388" y="3754438"/>
          <p14:tracePt t="132050" x="9437688" y="3754438"/>
          <p14:tracePt t="132058" x="9413875" y="3754438"/>
          <p14:tracePt t="132069" x="9401175" y="3754438"/>
          <p14:tracePt t="132085" x="9312275" y="3767138"/>
          <p14:tracePt t="132102" x="9237663" y="3816350"/>
          <p14:tracePt t="132119" x="9075738" y="3967163"/>
          <p14:tracePt t="132135" x="8912225" y="4179888"/>
          <p14:tracePt t="132152" x="8837613" y="4379913"/>
          <p14:tracePt t="132168" x="8812213" y="4443413"/>
          <p14:tracePt t="132171" x="8812213" y="4479925"/>
          <p14:tracePt t="132185" x="8912225" y="4518025"/>
          <p14:tracePt t="132202" x="9199563" y="4543425"/>
          <p14:tracePt t="132218" x="9513888" y="4543425"/>
          <p14:tracePt t="132235" x="9726613" y="4505325"/>
          <p14:tracePt t="132252" x="9852025" y="4379913"/>
          <p14:tracePt t="132268" x="9939338" y="4241800"/>
          <p14:tracePt t="132285" x="9975850" y="4105275"/>
          <p14:tracePt t="132302" x="10001250" y="3929063"/>
          <p14:tracePt t="132318" x="10126663" y="3803650"/>
          <p14:tracePt t="132335" x="10239375" y="3729038"/>
          <p14:tracePt t="132352" x="10288588" y="3729038"/>
          <p14:tracePt t="132368" x="10364788" y="3703638"/>
          <p14:tracePt t="132371" x="10377488" y="3703638"/>
          <p14:tracePt t="132385" x="10414000" y="3703638"/>
          <p14:tracePt t="132402" x="10426700" y="3716338"/>
          <p14:tracePt t="132419" x="10426700" y="3803650"/>
          <p14:tracePt t="132435" x="10426700" y="3929063"/>
          <p14:tracePt t="132452" x="10414000" y="3992563"/>
          <p14:tracePt t="132468" x="10414000" y="4092575"/>
          <p14:tracePt t="132485" x="10414000" y="4192588"/>
          <p14:tracePt t="132502" x="10390188" y="4330700"/>
          <p14:tracePt t="132519" x="10301288" y="4418013"/>
          <p14:tracePt t="132535" x="10239375" y="4454525"/>
          <p14:tracePt t="132552" x="10177463" y="4492625"/>
          <p14:tracePt t="132634" x="10213975" y="4492625"/>
          <p14:tracePt t="132642" x="10226675" y="4479925"/>
          <p14:tracePt t="132651" x="10226675" y="4443413"/>
          <p14:tracePt t="132668" x="10226675" y="4379913"/>
          <p14:tracePt t="132685" x="10226675" y="4305300"/>
          <p14:tracePt t="132702" x="10226675" y="4205288"/>
          <p14:tracePt t="132718" x="10188575" y="4092575"/>
          <p14:tracePt t="132735" x="10177463" y="4041775"/>
          <p14:tracePt t="132752" x="10152063" y="4005263"/>
          <p14:tracePt t="132768" x="10139363" y="3941763"/>
          <p14:tracePt t="132771" x="10113963" y="3929063"/>
          <p14:tracePt t="132785" x="10101263" y="3905250"/>
          <p14:tracePt t="132787" x="10075863" y="3879850"/>
          <p14:tracePt t="132802" x="10039350" y="3841750"/>
          <p14:tracePt t="132819" x="10013950" y="3816350"/>
          <p14:tracePt t="132835" x="10013950" y="3803650"/>
          <p14:tracePt t="132852" x="10013950" y="3754438"/>
          <p14:tracePt t="132868" x="10013950" y="3654425"/>
          <p14:tracePt t="132885" x="10026650" y="3378200"/>
          <p14:tracePt t="132902" x="10075863" y="3090863"/>
          <p14:tracePt t="132918" x="10113963" y="2640013"/>
          <p14:tracePt t="132935" x="10113963" y="2201863"/>
          <p14:tracePt t="132952" x="10013950" y="1701800"/>
          <p14:tracePt t="132968" x="9839325" y="1214438"/>
          <p14:tracePt t="132985" x="9713913" y="950913"/>
          <p14:tracePt t="132987" x="9626600" y="825500"/>
          <p14:tracePt t="133002" x="9501188" y="650875"/>
          <p14:tracePt t="133018" x="9401175" y="576263"/>
          <p14:tracePt t="133035" x="9237663" y="512763"/>
          <p14:tracePt t="133052" x="8999538" y="487363"/>
          <p14:tracePt t="133069" x="8737600" y="487363"/>
          <p14:tracePt t="133085" x="8461375" y="525463"/>
          <p14:tracePt t="133171" x="6946900" y="576263"/>
          <p14:tracePt t="133178" x="6934200" y="576263"/>
          <p14:tracePt t="133186" x="6921500" y="576263"/>
          <p14:tracePt t="133250" x="6897688" y="576263"/>
          <p14:tracePt t="133298" x="6897688" y="563563"/>
          <p14:tracePt t="134498" x="8637588" y="525463"/>
          <p14:tracePt t="134506" x="8975725" y="600075"/>
          <p14:tracePt t="134518" x="9212263" y="676275"/>
          <p14:tracePt t="134535" x="9663113" y="801688"/>
          <p14:tracePt t="134551" x="10239375" y="1076325"/>
          <p14:tracePt t="134568" x="11077575" y="1450975"/>
          <p14:tracePt t="134584" x="11841163" y="1865313"/>
          <p14:tracePt t="134587" x="12166600" y="20272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D49987A-E507-5E16-1820-C08F8E251E45}"/>
              </a:ext>
            </a:extLst>
          </p:cNvPr>
          <p:cNvSpPr>
            <a:spLocks noGrp="1"/>
          </p:cNvSpPr>
          <p:nvPr>
            <p:ph type="title"/>
          </p:nvPr>
        </p:nvSpPr>
        <p:spPr>
          <a:xfrm>
            <a:off x="4873924" y="481647"/>
            <a:ext cx="6928449" cy="911615"/>
          </a:xfrm>
        </p:spPr>
        <p:txBody>
          <a:bodyPr>
            <a:noAutofit/>
          </a:bodyPr>
          <a:lstStyle/>
          <a:p>
            <a: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t>Motivation</a:t>
            </a:r>
            <a:b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br>
            <a:endParaRPr lang="en-US" sz="6000" dirty="0">
              <a:solidFill>
                <a:schemeClr val="bg1">
                  <a:lumMod val="95000"/>
                </a:schemeClr>
              </a:solidFill>
            </a:endParaRPr>
          </a:p>
        </p:txBody>
      </p:sp>
      <p:pic>
        <p:nvPicPr>
          <p:cNvPr id="2" name="Content Placeholder 1">
            <a:extLst>
              <a:ext uri="{FF2B5EF4-FFF2-40B4-BE49-F238E27FC236}">
                <a16:creationId xmlns:a16="http://schemas.microsoft.com/office/drawing/2014/main" id="{DEFF6CB9-7D4A-FB30-B834-270773A96967}"/>
              </a:ext>
            </a:extLst>
          </p:cNvPr>
          <p:cNvPicPr>
            <a:picLocks noGrp="1" noChangeAspect="1"/>
          </p:cNvPicPr>
          <p:nvPr>
            <p:ph idx="1"/>
          </p:nvPr>
        </p:nvPicPr>
        <p:blipFill>
          <a:blip r:embed="rId2"/>
          <a:stretch>
            <a:fillRect/>
          </a:stretch>
        </p:blipFill>
        <p:spPr>
          <a:xfrm>
            <a:off x="2805667" y="1825625"/>
            <a:ext cx="6580666"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659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86CF7-38CC-FB81-ED9A-D5CFD3FD7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FD573-E11B-654E-C1A9-3C3D02620D82}"/>
              </a:ext>
            </a:extLst>
          </p:cNvPr>
          <p:cNvSpPr>
            <a:spLocks noGrp="1"/>
          </p:cNvSpPr>
          <p:nvPr>
            <p:ph type="title"/>
          </p:nvPr>
        </p:nvSpPr>
        <p:spPr/>
        <p:txBody>
          <a:bodyPr>
            <a:normAutofit/>
          </a:bodyPr>
          <a:lstStyle/>
          <a:p>
            <a:pPr algn="ctr"/>
            <a:r>
              <a:rPr lang="en-US" sz="4000" dirty="0">
                <a:solidFill>
                  <a:prstClr val="white"/>
                </a:solidFill>
                <a:latin typeface="Garamond" panose="02020404030301010803" pitchFamily="18" charset="0"/>
              </a:rPr>
              <a:t>SPARQL Query</a:t>
            </a:r>
            <a:endParaRPr lang="en-US" sz="4000" dirty="0">
              <a:solidFill>
                <a:schemeClr val="bg1"/>
              </a:solidFill>
              <a:latin typeface="Garamond" panose="02020404030301010803" pitchFamily="18" charset="0"/>
            </a:endParaRPr>
          </a:p>
        </p:txBody>
      </p:sp>
      <p:pic>
        <p:nvPicPr>
          <p:cNvPr id="3" name="Picture 2">
            <a:extLst>
              <a:ext uri="{FF2B5EF4-FFF2-40B4-BE49-F238E27FC236}">
                <a16:creationId xmlns:a16="http://schemas.microsoft.com/office/drawing/2014/main" id="{D8A93A11-D0A1-3BD5-36CE-D64763998DF1}"/>
              </a:ext>
            </a:extLst>
          </p:cNvPr>
          <p:cNvPicPr>
            <a:picLocks noChangeAspect="1"/>
          </p:cNvPicPr>
          <p:nvPr/>
        </p:nvPicPr>
        <p:blipFill>
          <a:blip r:embed="rId3"/>
          <a:stretch>
            <a:fillRect/>
          </a:stretch>
        </p:blipFill>
        <p:spPr>
          <a:xfrm>
            <a:off x="2858602" y="1484877"/>
            <a:ext cx="6234993" cy="5190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a16="http://schemas.microsoft.com/office/drawing/2014/main" id="{1C308FD3-1146-0580-3AF0-161DDA879FC9}"/>
              </a:ext>
            </a:extLst>
          </p:cNvPr>
          <p:cNvSpPr txBox="1">
            <a:spLocks/>
          </p:cNvSpPr>
          <p:nvPr/>
        </p:nvSpPr>
        <p:spPr>
          <a:xfrm>
            <a:off x="180360" y="2913229"/>
            <a:ext cx="2513259" cy="1501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Garamond" panose="02020404030301010803" pitchFamily="18" charset="0"/>
              </a:rPr>
              <a:t>Object properties </a:t>
            </a:r>
          </a:p>
          <a:p>
            <a:pPr algn="ctr"/>
            <a:r>
              <a:rPr lang="en-US" sz="2000" dirty="0">
                <a:latin typeface="Garamond" panose="02020404030301010803" pitchFamily="18" charset="0"/>
              </a:rPr>
              <a:t>&amp; </a:t>
            </a:r>
          </a:p>
          <a:p>
            <a:pPr algn="ctr"/>
            <a:r>
              <a:rPr lang="en-US" sz="2000" dirty="0">
                <a:latin typeface="Garamond" panose="02020404030301010803" pitchFamily="18" charset="0"/>
              </a:rPr>
              <a:t>data properties </a:t>
            </a:r>
          </a:p>
          <a:p>
            <a:pPr algn="ctr"/>
            <a:r>
              <a:rPr lang="en-US" sz="2000" dirty="0">
                <a:latin typeface="Garamond" panose="02020404030301010803" pitchFamily="18" charset="0"/>
              </a:rPr>
              <a:t>of </a:t>
            </a:r>
          </a:p>
          <a:p>
            <a:pPr algn="ctr"/>
            <a:r>
              <a:rPr lang="en-US" sz="2000" dirty="0">
                <a:latin typeface="Garamond" panose="02020404030301010803" pitchFamily="18" charset="0"/>
              </a:rPr>
              <a:t>Manufacturer class</a:t>
            </a:r>
          </a:p>
        </p:txBody>
      </p:sp>
    </p:spTree>
    <p:extLst>
      <p:ext uri="{BB962C8B-B14F-4D97-AF65-F5344CB8AC3E}">
        <p14:creationId xmlns:p14="http://schemas.microsoft.com/office/powerpoint/2010/main" val="1835827539"/>
      </p:ext>
    </p:extLst>
  </p:cSld>
  <p:clrMapOvr>
    <a:masterClrMapping/>
  </p:clrMapOvr>
  <mc:AlternateContent xmlns:mc="http://schemas.openxmlformats.org/markup-compatibility/2006">
    <mc:Choice xmlns:p14="http://schemas.microsoft.com/office/powerpoint/2010/main" Requires="p14">
      <p:transition spd="slow" p14:dur="2000" advTm="136337"/>
    </mc:Choice>
    <mc:Fallback>
      <p:transition spd="slow" advTm="136337"/>
    </mc:Fallback>
  </mc:AlternateContent>
  <p:extLst>
    <p:ext uri="{3A86A75C-4F4B-4683-9AE1-C65F6400EC91}">
      <p14:laserTraceLst xmlns:p14="http://schemas.microsoft.com/office/powerpoint/2010/main">
        <p14:tracePtLst>
          <p14:tracePt t="5956" x="3330575" y="6197600"/>
          <p14:tracePt t="6243" x="2216150" y="6545263"/>
          <p14:tracePt t="6250" x="2216150" y="6307138"/>
          <p14:tracePt t="6259" x="2216150" y="5994400"/>
          <p14:tracePt t="6276" x="2216150" y="5281613"/>
          <p14:tracePt t="6293" x="2216150" y="4530725"/>
          <p14:tracePt t="6309" x="2139950" y="3792538"/>
          <p14:tracePt t="6326" x="1878013" y="2903538"/>
          <p14:tracePt t="6342" x="1552575" y="2139950"/>
          <p14:tracePt t="6359" x="1276350" y="1639888"/>
          <p14:tracePt t="6376" x="1176338" y="1450975"/>
          <p14:tracePt t="6392" x="1176338" y="1376363"/>
          <p14:tracePt t="6395" x="1176338" y="1350963"/>
          <p14:tracePt t="6410" x="1176338" y="1327150"/>
          <p14:tracePt t="6426" x="1176338" y="1314450"/>
          <p14:tracePt t="6443" x="1176338" y="1227138"/>
          <p14:tracePt t="6459" x="1289050" y="1163638"/>
          <p14:tracePt t="6476" x="1539875" y="1089025"/>
          <p14:tracePt t="6492" x="1852613" y="1014413"/>
          <p14:tracePt t="6509" x="1990725" y="1014413"/>
          <p14:tracePt t="6526" x="2065338" y="989013"/>
          <p14:tracePt t="6542" x="2316163" y="938213"/>
          <p14:tracePt t="6559" x="3041650" y="863600"/>
          <p14:tracePt t="6576" x="4668838" y="600075"/>
          <p14:tracePt t="6592" x="6759575" y="600075"/>
          <p14:tracePt t="6595" x="7773988" y="600075"/>
          <p14:tracePt t="6610" x="9163050" y="738188"/>
          <p14:tracePt t="6626" x="10464800" y="838200"/>
          <p14:tracePt t="6643" x="11490325" y="876300"/>
          <p14:tracePt t="6659" x="11866563" y="876300"/>
          <p14:tracePt t="6676" x="11941175" y="876300"/>
          <p14:tracePt t="6730" x="11928475" y="876300"/>
          <p14:tracePt t="6738" x="11904663" y="876300"/>
          <p14:tracePt t="6746" x="11891963" y="876300"/>
          <p14:tracePt t="6759" x="11828463" y="876300"/>
          <p14:tracePt t="6776" x="11628438" y="876300"/>
          <p14:tracePt t="6792" x="11277600" y="901700"/>
          <p14:tracePt t="6795" x="11128375" y="912813"/>
          <p14:tracePt t="6809" x="10777538" y="963613"/>
          <p14:tracePt t="6826" x="10490200" y="989013"/>
          <p14:tracePt t="6842" x="10352088" y="1014413"/>
          <p14:tracePt t="6859" x="10313988" y="1025525"/>
          <p14:tracePt t="6906" x="10313988" y="1038225"/>
          <p14:tracePt t="6914" x="10252075" y="1050925"/>
          <p14:tracePt t="6926" x="10177463" y="1076325"/>
          <p14:tracePt t="6942" x="10001250" y="1076325"/>
          <p14:tracePt t="6959" x="9739313" y="1101725"/>
          <p14:tracePt t="6976" x="9450388" y="1101725"/>
          <p14:tracePt t="6978" x="9237663" y="1101725"/>
          <p14:tracePt t="6993" x="8999538" y="1050925"/>
          <p14:tracePt t="6995" x="8799513" y="1050925"/>
          <p14:tracePt t="7009" x="8412163" y="989013"/>
          <p14:tracePt t="7026" x="8174038" y="963613"/>
          <p14:tracePt t="7042" x="8110538" y="938213"/>
          <p14:tracePt t="7074" x="8148638" y="938213"/>
          <p14:tracePt t="7082" x="8312150" y="938213"/>
          <p14:tracePt t="7092" x="8624888" y="1001713"/>
          <p14:tracePt t="7109" x="9337675" y="1201738"/>
          <p14:tracePt t="7126" x="9563100" y="1276350"/>
          <p14:tracePt t="7146" x="9537700" y="1276350"/>
          <p14:tracePt t="7159" x="9350375" y="1301750"/>
          <p14:tracePt t="7176" x="8537575" y="1301750"/>
          <p14:tracePt t="7192" x="7423150" y="1227138"/>
          <p14:tracePt t="7195" x="6934200" y="1189038"/>
          <p14:tracePt t="7209" x="6370638" y="1138238"/>
          <p14:tracePt t="7226" x="6296025" y="1138238"/>
          <p14:tracePt t="7242" x="6383338" y="1138238"/>
          <p14:tracePt t="7259" x="6997700" y="1163638"/>
          <p14:tracePt t="7276" x="8174038" y="1463675"/>
          <p14:tracePt t="7292" x="8786813" y="1527175"/>
          <p14:tracePt t="7309" x="8886825" y="1527175"/>
          <p14:tracePt t="7326" x="8837613" y="1563688"/>
          <p14:tracePt t="7342" x="8399463" y="1563688"/>
          <p14:tracePt t="7359" x="7597775" y="1439863"/>
          <p14:tracePt t="7376" x="6596063" y="1227138"/>
          <p14:tracePt t="7392" x="6208713" y="1138238"/>
          <p14:tracePt t="7396" x="6183313" y="1138238"/>
          <p14:tracePt t="7409" x="6221413" y="1114425"/>
          <p14:tracePt t="7426" x="6734175" y="1089025"/>
          <p14:tracePt t="7443" x="7948613" y="1089025"/>
          <p14:tracePt t="7459" x="8899525" y="1089025"/>
          <p14:tracePt t="7476" x="9075738" y="1089025"/>
          <p14:tracePt t="7498" x="8950325" y="1089025"/>
          <p14:tracePt t="7509" x="8686800" y="1063625"/>
          <p14:tracePt t="7526" x="7961313" y="901700"/>
          <p14:tracePt t="7543" x="7197725" y="776288"/>
          <p14:tracePt t="7559" x="6746875" y="638175"/>
          <p14:tracePt t="7576" x="6672263" y="638175"/>
          <p14:tracePt t="7593" x="6734175" y="638175"/>
          <p14:tracePt t="7595" x="6897688" y="638175"/>
          <p14:tracePt t="7609" x="7335838" y="638175"/>
          <p14:tracePt t="7626" x="7497763" y="663575"/>
          <p14:tracePt t="7642" x="7510463" y="663575"/>
          <p14:tracePt t="7659" x="7459663" y="663575"/>
          <p14:tracePt t="7676" x="7223125" y="663575"/>
          <p14:tracePt t="7693" x="7085013" y="663575"/>
          <p14:tracePt t="7709" x="6985000" y="650875"/>
          <p14:tracePt t="7726" x="6946900" y="650875"/>
          <p14:tracePt t="7742" x="6934200" y="650875"/>
          <p14:tracePt t="7759" x="6897688" y="650875"/>
          <p14:tracePt t="7775" x="6797675" y="625475"/>
          <p14:tracePt t="7792" x="6721475" y="625475"/>
          <p14:tracePt t="7795" x="6684963" y="625475"/>
          <p14:tracePt t="7809" x="6672263" y="625475"/>
          <p14:tracePt t="7826" x="6634163" y="625475"/>
          <p14:tracePt t="7843" x="6584950" y="625475"/>
          <p14:tracePt t="7859" x="6496050" y="676275"/>
          <p14:tracePt t="7876" x="6408738" y="725488"/>
          <p14:tracePt t="7892" x="6346825" y="763588"/>
          <p14:tracePt t="7909" x="6308725" y="801688"/>
          <p14:tracePt t="7926" x="6270625" y="850900"/>
          <p14:tracePt t="7942" x="6234113" y="925513"/>
          <p14:tracePt t="7959" x="6183313" y="1014413"/>
          <p14:tracePt t="7976" x="6134100" y="1089025"/>
          <p14:tracePt t="7978" x="6134100" y="1125538"/>
          <p14:tracePt t="7992" x="6134100" y="1176338"/>
          <p14:tracePt t="7995" x="6134100" y="1214438"/>
          <p14:tracePt t="8009" x="6134100" y="1263650"/>
          <p14:tracePt t="8026" x="6134100" y="1301750"/>
          <p14:tracePt t="8042" x="6246813" y="1350963"/>
          <p14:tracePt t="8059" x="6546850" y="1376363"/>
          <p14:tracePt t="8076" x="6784975" y="1401763"/>
          <p14:tracePt t="8092" x="6921500" y="1401763"/>
          <p14:tracePt t="8109" x="6997700" y="1389063"/>
          <p14:tracePt t="8126" x="6997700" y="1376363"/>
          <p14:tracePt t="8142" x="6997700" y="1327150"/>
          <p14:tracePt t="8159" x="7021513" y="1301750"/>
          <p14:tracePt t="8176" x="7046913" y="1289050"/>
          <p14:tracePt t="8192" x="7059613" y="1276350"/>
          <p14:tracePt t="8209" x="7072313" y="1238250"/>
          <p14:tracePt t="8241" x="7097713" y="1227138"/>
          <p14:tracePt t="8258" x="7110413" y="1201738"/>
          <p14:tracePt t="8274" x="7123113" y="1189038"/>
          <p14:tracePt t="8290" x="7123113" y="1176338"/>
          <p14:tracePt t="8298" x="7123113" y="1150938"/>
          <p14:tracePt t="8309" x="7123113" y="1114425"/>
          <p14:tracePt t="8326" x="7123113" y="1063625"/>
          <p14:tracePt t="8342" x="7123113" y="1050925"/>
          <p14:tracePt t="8359" x="7123113" y="1014413"/>
          <p14:tracePt t="8376" x="7123113" y="1001713"/>
          <p14:tracePt t="8392" x="7110413" y="963613"/>
          <p14:tracePt t="8395" x="7097713" y="950913"/>
          <p14:tracePt t="8434" x="7097713" y="938213"/>
          <p14:tracePt t="8482" x="7097713" y="901700"/>
          <p14:tracePt t="8490" x="7110413" y="901700"/>
          <p14:tracePt t="8498" x="7146925" y="901700"/>
          <p14:tracePt t="8509" x="7185025" y="889000"/>
          <p14:tracePt t="8525" x="7223125" y="889000"/>
          <p14:tracePt t="8542" x="7235825" y="889000"/>
          <p14:tracePt t="8618" x="7246938" y="889000"/>
          <p14:tracePt t="8634" x="7246938" y="901700"/>
          <p14:tracePt t="8642" x="7223125" y="925513"/>
          <p14:tracePt t="8650" x="7210425" y="925513"/>
          <p14:tracePt t="8659" x="7197725" y="925513"/>
          <p14:tracePt t="8676" x="7134225" y="950913"/>
          <p14:tracePt t="8692" x="7123113" y="950913"/>
          <p14:tracePt t="8709" x="7085013" y="963613"/>
          <p14:tracePt t="8730" x="7059613" y="963613"/>
          <p14:tracePt t="8742" x="7021513" y="963613"/>
          <p14:tracePt t="8826" x="7010400" y="963613"/>
          <p14:tracePt t="8834" x="6997700" y="963613"/>
          <p14:tracePt t="8842" x="6985000" y="963613"/>
          <p14:tracePt t="8978" x="6972300" y="963613"/>
          <p14:tracePt t="8995" x="6934200" y="963613"/>
          <p14:tracePt t="9010" x="6921500" y="963613"/>
          <p14:tracePt t="9025" x="6897688" y="963613"/>
          <p14:tracePt t="9034" x="6872288" y="963613"/>
          <p14:tracePt t="9050" x="6846888" y="963613"/>
          <p14:tracePt t="9058" x="6834188" y="963613"/>
          <p14:tracePt t="9075" x="6821488" y="963613"/>
          <p14:tracePt t="9092" x="6808788" y="963613"/>
          <p14:tracePt t="9138" x="6797675" y="963613"/>
          <p14:tracePt t="9146" x="6808788" y="938213"/>
          <p14:tracePt t="9154" x="6846888" y="938213"/>
          <p14:tracePt t="9162" x="6884988" y="925513"/>
          <p14:tracePt t="9175" x="6959600" y="925513"/>
          <p14:tracePt t="9192" x="7110413" y="901700"/>
          <p14:tracePt t="9195" x="7197725" y="901700"/>
          <p14:tracePt t="9209" x="7235825" y="901700"/>
          <p14:tracePt t="9211" x="7272338" y="901700"/>
          <p14:tracePt t="9226" x="7285038" y="925513"/>
          <p14:tracePt t="9242" x="7297738" y="1038225"/>
          <p14:tracePt t="9259" x="7323138" y="1138238"/>
          <p14:tracePt t="9275" x="7359650" y="1227138"/>
          <p14:tracePt t="9292" x="7359650" y="1238250"/>
          <p14:tracePt t="9309" x="7323138" y="1289050"/>
          <p14:tracePt t="9325" x="6946900" y="1314450"/>
          <p14:tracePt t="9342" x="6370638" y="1176338"/>
          <p14:tracePt t="9359" x="6045200" y="1089025"/>
          <p14:tracePt t="9375" x="5932488" y="1014413"/>
          <p14:tracePt t="9392" x="5932488" y="950913"/>
          <p14:tracePt t="9409" x="6096000" y="863600"/>
          <p14:tracePt t="9411" x="6246813" y="850900"/>
          <p14:tracePt t="9426" x="6659563" y="850900"/>
          <p14:tracePt t="9442" x="7034213" y="850900"/>
          <p14:tracePt t="9458" x="7235825" y="850900"/>
          <p14:tracePt t="9475" x="7335838" y="863600"/>
          <p14:tracePt t="9492" x="7372350" y="876300"/>
          <p14:tracePt t="9509" x="7385050" y="889000"/>
          <p14:tracePt t="9525" x="7385050" y="912813"/>
          <p14:tracePt t="9542" x="7272338" y="976313"/>
          <p14:tracePt t="9559" x="7059613" y="1025525"/>
          <p14:tracePt t="9575" x="6959600" y="1025525"/>
          <p14:tracePt t="9592" x="6897688" y="1025525"/>
          <p14:tracePt t="9634" x="6959600" y="1025525"/>
          <p14:tracePt t="9642" x="7097713" y="1025525"/>
          <p14:tracePt t="9650" x="7235825" y="1025525"/>
          <p14:tracePt t="9658" x="7348538" y="1025525"/>
          <p14:tracePt t="9675" x="7448550" y="1050925"/>
          <p14:tracePt t="9898" x="7435850" y="1050925"/>
          <p14:tracePt t="9954" x="7423150" y="1050925"/>
          <p14:tracePt t="9963" x="7423150" y="1063625"/>
          <p14:tracePt t="9970" x="7423150" y="1076325"/>
          <p14:tracePt t="9986" x="7423150" y="1089025"/>
          <p14:tracePt t="9995" x="7448550" y="1125538"/>
          <p14:tracePt t="10009" x="7510463" y="1138238"/>
          <p14:tracePt t="10012" x="7585075" y="1163638"/>
          <p14:tracePt t="10026" x="7697788" y="1189038"/>
          <p14:tracePt t="10042" x="7797800" y="1189038"/>
          <p14:tracePt t="10059" x="7874000" y="1189038"/>
          <p14:tracePt t="10098" x="7835900" y="1189038"/>
          <p14:tracePt t="10106" x="7635875" y="1114425"/>
          <p14:tracePt t="10114" x="7472363" y="1089025"/>
          <p14:tracePt t="10125" x="7310438" y="1063625"/>
          <p14:tracePt t="10142" x="7085013" y="1038225"/>
          <p14:tracePt t="10158" x="6959600" y="1014413"/>
          <p14:tracePt t="10175" x="6934200" y="1014413"/>
          <p14:tracePt t="10195" x="6959600" y="1014413"/>
          <p14:tracePt t="10209" x="7185025" y="1014413"/>
          <p14:tracePt t="10212" x="7685088" y="1089025"/>
          <p14:tracePt t="10226" x="8650288" y="1176338"/>
          <p14:tracePt t="10242" x="9250363" y="1176338"/>
          <p14:tracePt t="10259" x="9350375" y="1176338"/>
          <p14:tracePt t="10290" x="9324975" y="1176338"/>
          <p14:tracePt t="10298" x="9224963" y="1176338"/>
          <p14:tracePt t="10309" x="9124950" y="1176338"/>
          <p14:tracePt t="10325" x="8924925" y="1176338"/>
          <p14:tracePt t="10342" x="8724900" y="1138238"/>
          <p14:tracePt t="10358" x="8486775" y="1114425"/>
          <p14:tracePt t="10375" x="8312150" y="1089025"/>
          <p14:tracePt t="10392" x="8261350" y="1089025"/>
          <p14:tracePt t="10409" x="8235950" y="1063625"/>
          <p14:tracePt t="10458" x="8223250" y="1063625"/>
          <p14:tracePt t="10466" x="8212138" y="1063625"/>
          <p14:tracePt t="10475" x="8174038" y="1063625"/>
          <p14:tracePt t="10492" x="8074025" y="1063625"/>
          <p14:tracePt t="10509" x="7999413" y="1050925"/>
          <p14:tracePt t="10525" x="7897813" y="1038225"/>
          <p14:tracePt t="10542" x="7848600" y="1014413"/>
          <p14:tracePt t="10559" x="7735888" y="976313"/>
          <p14:tracePt t="10575" x="7523163" y="912813"/>
          <p14:tracePt t="10592" x="7359650" y="863600"/>
          <p14:tracePt t="10608" x="7335838" y="838200"/>
          <p14:tracePt t="10611" x="7335838" y="825500"/>
          <p14:tracePt t="10625" x="7335838" y="776288"/>
          <p14:tracePt t="10642" x="7335838" y="763588"/>
          <p14:tracePt t="10658" x="7335838" y="738188"/>
          <p14:tracePt t="10682" x="7323138" y="725488"/>
          <p14:tracePt t="10714" x="7359650" y="712788"/>
          <p14:tracePt t="10722" x="7397750" y="700088"/>
          <p14:tracePt t="10730" x="7435850" y="700088"/>
          <p14:tracePt t="10741" x="7472363" y="700088"/>
          <p14:tracePt t="10758" x="7485063" y="700088"/>
          <p14:tracePt t="10802" x="7497763" y="712788"/>
          <p14:tracePt t="10811" x="7497763" y="776288"/>
          <p14:tracePt t="10818" x="7523163" y="876300"/>
          <p14:tracePt t="10825" x="7572375" y="989013"/>
          <p14:tracePt t="10842" x="7685088" y="1227138"/>
          <p14:tracePt t="10858" x="7773988" y="1389063"/>
          <p14:tracePt t="10875" x="7810500" y="1427163"/>
          <p14:tracePt t="11002" x="7823200" y="1427163"/>
          <p14:tracePt t="11011" x="7835900" y="1414463"/>
          <p14:tracePt t="11034" x="7848600" y="1401763"/>
          <p14:tracePt t="11041" x="7861300" y="1389063"/>
          <p14:tracePt t="11050" x="7897813" y="1363663"/>
          <p14:tracePt t="11066" x="7910513" y="1363663"/>
          <p14:tracePt t="11074" x="7910513" y="1350963"/>
          <p14:tracePt t="11765" x="7923213" y="1350963"/>
          <p14:tracePt t="11774" x="7961313" y="1350963"/>
          <p14:tracePt t="11783" x="7999413" y="1350963"/>
          <p14:tracePt t="11796" x="8010525" y="1350963"/>
          <p14:tracePt t="11834" x="7961313" y="1350963"/>
          <p14:tracePt t="11841" x="7861300" y="1350963"/>
          <p14:tracePt t="11850" x="7735888" y="1339850"/>
          <p14:tracePt t="11858" x="7623175" y="1289050"/>
          <p14:tracePt t="11874" x="7385050" y="1238250"/>
          <p14:tracePt t="11891" x="7272338" y="1189038"/>
          <p14:tracePt t="11908" x="7159625" y="1189038"/>
          <p14:tracePt t="11925" x="7034213" y="1189038"/>
          <p14:tracePt t="11942" x="6834188" y="1189038"/>
          <p14:tracePt t="11959" x="6659563" y="1189038"/>
          <p14:tracePt t="11975" x="6572250" y="1189038"/>
          <p14:tracePt t="11992" x="6559550" y="1214438"/>
          <p14:tracePt t="12008" x="6534150" y="1227138"/>
          <p14:tracePt t="12012" x="6521450" y="1250950"/>
          <p14:tracePt t="12025" x="6446838" y="1276350"/>
          <p14:tracePt t="12042" x="6308725" y="1301750"/>
          <p14:tracePt t="12059" x="6146800" y="1301750"/>
          <p14:tracePt t="12075" x="6083300" y="1301750"/>
          <p14:tracePt t="12091" x="6083300" y="1314450"/>
          <p14:tracePt t="12122" x="6070600" y="1327150"/>
          <p14:tracePt t="12186" x="6083300" y="1327150"/>
          <p14:tracePt t="12195" x="6096000" y="1327150"/>
          <p14:tracePt t="12202" x="6134100" y="1327150"/>
          <p14:tracePt t="12211" x="6146800" y="1327150"/>
          <p14:tracePt t="12226" x="6170613" y="1327150"/>
          <p14:tracePt t="12242" x="6221413" y="1314450"/>
          <p14:tracePt t="12259" x="6246813" y="1289050"/>
          <p14:tracePt t="12275" x="6259513" y="1238250"/>
          <p14:tracePt t="12292" x="6308725" y="1163638"/>
          <p14:tracePt t="12308" x="6321425" y="1125538"/>
          <p14:tracePt t="12325" x="6346825" y="1114425"/>
          <p14:tracePt t="12370" x="6346825" y="1101725"/>
          <p14:tracePt t="12378" x="6308725" y="1089025"/>
          <p14:tracePt t="12386" x="6296025" y="1089025"/>
          <p14:tracePt t="12395" x="6283325" y="1089025"/>
          <p14:tracePt t="12642" x="6296025" y="1076325"/>
          <p14:tracePt t="12756" x="6296025" y="1050925"/>
          <p14:tracePt t="12762" x="6334125" y="1038225"/>
          <p14:tracePt t="12775" x="6359525" y="1038225"/>
          <p14:tracePt t="12791" x="6396038" y="1014413"/>
          <p14:tracePt t="12811" x="6408738" y="1014413"/>
          <p14:tracePt t="12834" x="6421438" y="1014413"/>
          <p14:tracePt t="12850" x="6421438" y="989013"/>
          <p14:tracePt t="12858" x="6396038" y="989013"/>
          <p14:tracePt t="12874" x="6370638" y="989013"/>
          <p14:tracePt t="12891" x="6334125" y="989013"/>
          <p14:tracePt t="12908" x="6321425" y="989013"/>
          <p14:tracePt t="12930" x="6308725" y="989013"/>
          <p14:tracePt t="12941" x="6296025" y="989013"/>
          <p14:tracePt t="12994" x="6283325" y="989013"/>
          <p14:tracePt t="13154" x="6270625" y="989013"/>
          <p14:tracePt t="13196" x="6259513" y="989013"/>
          <p14:tracePt t="13211" x="6246813" y="989013"/>
          <p14:tracePt t="13300" x="6234113" y="989013"/>
          <p14:tracePt t="13309" x="6208713" y="989013"/>
          <p14:tracePt t="13338" x="6196013" y="989013"/>
          <p14:tracePt t="13378" x="6183313" y="989013"/>
          <p14:tracePt t="13395" x="6170613" y="989013"/>
          <p14:tracePt t="13418" x="6170613" y="1001713"/>
          <p14:tracePt t="13434" x="6134100" y="1014413"/>
          <p14:tracePt t="13442" x="6121400" y="1014413"/>
          <p14:tracePt t="13450" x="6096000" y="1025525"/>
          <p14:tracePt t="13458" x="6083300" y="1038225"/>
          <p14:tracePt t="13490" x="6070600" y="1038225"/>
          <p14:tracePt t="13506" x="6070600" y="1063625"/>
          <p14:tracePt t="13514" x="6057900" y="1076325"/>
          <p14:tracePt t="13525" x="6057900" y="1089025"/>
          <p14:tracePt t="13541" x="6057900" y="1125538"/>
          <p14:tracePt t="13558" x="6057900" y="1201738"/>
          <p14:tracePt t="13574" x="6057900" y="1227138"/>
          <p14:tracePt t="13591" x="6108700" y="1263650"/>
          <p14:tracePt t="13608" x="6183313" y="1276350"/>
          <p14:tracePt t="13624" x="6259513" y="1276350"/>
          <p14:tracePt t="13628" x="6321425" y="1276350"/>
          <p14:tracePt t="13642" x="6434138" y="1276350"/>
          <p14:tracePt t="13658" x="6508750" y="1276350"/>
          <p14:tracePt t="13675" x="6559550" y="1263650"/>
          <p14:tracePt t="13691" x="6572250" y="1214438"/>
          <p14:tracePt t="13708" x="6572250" y="1114425"/>
          <p14:tracePt t="13725" x="6572250" y="1025525"/>
          <p14:tracePt t="13741" x="6459538" y="901700"/>
          <p14:tracePt t="13758" x="6308725" y="850900"/>
          <p14:tracePt t="13775" x="6170613" y="850900"/>
          <p14:tracePt t="13791" x="6070600" y="850900"/>
          <p14:tracePt t="13808" x="5995988" y="912813"/>
          <p14:tracePt t="13824" x="5945188" y="1089025"/>
          <p14:tracePt t="13827" x="5945188" y="1150938"/>
          <p14:tracePt t="13841" x="5970588" y="1276350"/>
          <p14:tracePt t="13858" x="6170613" y="1363663"/>
          <p14:tracePt t="13874" x="6434138" y="1389063"/>
          <p14:tracePt t="13891" x="6608763" y="1389063"/>
          <p14:tracePt t="13908" x="6734175" y="1350963"/>
          <p14:tracePt t="13924" x="6759575" y="1314450"/>
          <p14:tracePt t="13941" x="6759575" y="1238250"/>
          <p14:tracePt t="13958" x="6759575" y="1176338"/>
          <p14:tracePt t="13975" x="6646863" y="1150938"/>
          <p14:tracePt t="13991" x="6546850" y="1150938"/>
          <p14:tracePt t="14008" x="6496050" y="1150938"/>
          <p14:tracePt t="14025" x="6446838" y="1176338"/>
          <p14:tracePt t="14027" x="6434138" y="1214438"/>
          <p14:tracePt t="14042" x="6434138" y="1238250"/>
          <p14:tracePt t="14058" x="6434138" y="1276350"/>
          <p14:tracePt t="14082" x="6508750" y="1276350"/>
          <p14:tracePt t="14091" x="6572250" y="1276350"/>
          <p14:tracePt t="14108" x="6734175" y="1276350"/>
          <p14:tracePt t="14124" x="6784975" y="1276350"/>
          <p14:tracePt t="14146" x="6784975" y="1263650"/>
          <p14:tracePt t="14162" x="6784975" y="1250950"/>
          <p14:tracePt t="14178" x="6772275" y="1238250"/>
          <p14:tracePt t="14191" x="6746875" y="1238250"/>
          <p14:tracePt t="14208" x="6721475" y="1238250"/>
          <p14:tracePt t="14227" x="6708775" y="1238250"/>
          <p14:tracePt t="14266" x="6684963" y="1238250"/>
          <p14:tracePt t="14274" x="6672263" y="1238250"/>
          <p14:tracePt t="14282" x="6659563" y="1238250"/>
          <p14:tracePt t="14389" x="6646863" y="1238250"/>
          <p14:tracePt t="14411" x="6634163" y="1238250"/>
          <p14:tracePt t="14427" x="6621463" y="1227138"/>
          <p14:tracePt t="14514" x="6621463" y="1214438"/>
          <p14:tracePt t="15037" x="6608763" y="1201738"/>
          <p14:tracePt t="15043" x="6596063" y="1201738"/>
          <p14:tracePt t="15404" x="6584950" y="1201738"/>
          <p14:tracePt t="15413" x="6559550" y="1189038"/>
          <p14:tracePt t="15428" x="6508750" y="1189038"/>
          <p14:tracePt t="15441" x="6459538" y="1189038"/>
          <p14:tracePt t="15458" x="6434138" y="1189038"/>
          <p14:tracePt t="15474" x="6396038" y="1189038"/>
          <p14:tracePt t="15498" x="6383338" y="1189038"/>
          <p14:tracePt t="15522" x="6408738" y="1250950"/>
          <p14:tracePt t="15530" x="6472238" y="1250950"/>
          <p14:tracePt t="15540" x="6584950" y="1276350"/>
          <p14:tracePt t="15557" x="6721475" y="1276350"/>
          <p14:tracePt t="15574" x="6746875" y="1276350"/>
          <p14:tracePt t="15650" x="6734175" y="1276350"/>
          <p14:tracePt t="15666" x="6708775" y="1276350"/>
          <p14:tracePt t="15698" x="6684963" y="1301750"/>
          <p14:tracePt t="15714" x="6684963" y="1314450"/>
          <p14:tracePt t="15730" x="6684963" y="1327150"/>
          <p14:tracePt t="15738" x="6684963" y="1350963"/>
          <p14:tracePt t="15746" x="6684963" y="1363663"/>
          <p14:tracePt t="15757" x="6721475" y="1401763"/>
          <p14:tracePt t="15774" x="6734175" y="1427163"/>
          <p14:tracePt t="15794" x="6734175" y="1439863"/>
          <p14:tracePt t="15874" x="6734175" y="1414463"/>
          <p14:tracePt t="15884" x="6734175" y="1376363"/>
          <p14:tracePt t="15894" x="6734175" y="1363663"/>
          <p14:tracePt t="15908" x="6734175" y="1327150"/>
          <p14:tracePt t="15924" x="6772275" y="1289050"/>
          <p14:tracePt t="15941" x="6834188" y="1263650"/>
          <p14:tracePt t="15957" x="7110413" y="1238250"/>
          <p14:tracePt t="15974" x="7785100" y="1163638"/>
          <p14:tracePt t="15991" x="8724900" y="1076325"/>
          <p14:tracePt t="16007" x="9550400" y="1038225"/>
          <p14:tracePt t="16024" x="10201275" y="1038225"/>
          <p14:tracePt t="16040" x="10690225" y="1038225"/>
          <p14:tracePt t="16043" x="10864850" y="1038225"/>
          <p14:tracePt t="16058" x="11141075" y="1050925"/>
          <p14:tracePt t="16074" x="11290300" y="1050925"/>
          <p14:tracePt t="16091" x="11303000" y="1076325"/>
          <p14:tracePt t="16107" x="11315700" y="1076325"/>
          <p14:tracePt t="16130" x="11315700" y="1089025"/>
          <p14:tracePt t="16141" x="11277600" y="1101725"/>
          <p14:tracePt t="16157" x="11215688" y="1101725"/>
          <p14:tracePt t="16174" x="11202988" y="1101725"/>
          <p14:tracePt t="16194" x="11202988" y="1114425"/>
          <p14:tracePt t="16308" x="11215688" y="1114425"/>
          <p14:tracePt t="16338" x="11215688" y="1089025"/>
          <p14:tracePt t="16347" x="11202988" y="1076325"/>
          <p14:tracePt t="16357" x="11177588" y="1063625"/>
          <p14:tracePt t="16374" x="11153775" y="1063625"/>
          <p14:tracePt t="16391" x="11128375" y="1063625"/>
          <p14:tracePt t="16407" x="11115675" y="1063625"/>
          <p14:tracePt t="16424" x="11064875" y="1063625"/>
          <p14:tracePt t="16441" x="11028363" y="1063625"/>
          <p14:tracePt t="16490" x="11002963" y="1063625"/>
          <p14:tracePt t="16514" x="10977563" y="1089025"/>
          <p14:tracePt t="16522" x="10964863" y="1101725"/>
          <p14:tracePt t="16530" x="10952163" y="1101725"/>
          <p14:tracePt t="16541" x="10915650" y="1101725"/>
          <p14:tracePt t="16558" x="10852150" y="1125538"/>
          <p14:tracePt t="16574" x="10802938" y="1138238"/>
          <p14:tracePt t="16591" x="10764838" y="1138238"/>
          <p14:tracePt t="16608" x="10726738" y="1150938"/>
          <p14:tracePt t="16634" x="10726738" y="1163638"/>
          <p14:tracePt t="16642" x="10690225" y="1163638"/>
          <p14:tracePt t="16658" x="10614025" y="1114425"/>
          <p14:tracePt t="16674" x="10590213" y="1089025"/>
          <p14:tracePt t="16691" x="10590213" y="1063625"/>
          <p14:tracePt t="16708" x="10564813" y="1050925"/>
          <p14:tracePt t="16724" x="10564813" y="1038225"/>
          <p14:tracePt t="16741" x="10564813" y="1025525"/>
          <p14:tracePt t="16757" x="10564813" y="1001713"/>
          <p14:tracePt t="16786" x="10590213" y="976313"/>
          <p14:tracePt t="16794" x="10602913" y="976313"/>
          <p14:tracePt t="16810" x="10626725" y="963613"/>
          <p14:tracePt t="16824" x="10639425" y="963613"/>
          <p14:tracePt t="16841" x="10652125" y="950913"/>
          <p14:tracePt t="17237" x="10639425" y="950913"/>
          <p14:tracePt t="17258" x="10639425" y="976313"/>
          <p14:tracePt t="17266" x="10639425" y="989013"/>
          <p14:tracePt t="17274" x="10639425" y="1001713"/>
          <p14:tracePt t="17290" x="10639425" y="1038225"/>
          <p14:tracePt t="17307" x="10602913" y="1089025"/>
          <p14:tracePt t="17324" x="10602913" y="1114425"/>
          <p14:tracePt t="17341" x="10590213" y="1125538"/>
          <p14:tracePt t="17357" x="10577513" y="1138238"/>
          <p14:tracePt t="17373" x="10539413" y="1138238"/>
          <p14:tracePt t="17390" x="10526713" y="1150938"/>
          <p14:tracePt t="17410" x="10514013" y="1150938"/>
          <p14:tracePt t="17427" x="10502900" y="1163638"/>
          <p14:tracePt t="17450" x="10477500" y="1163638"/>
          <p14:tracePt t="17516" x="10464800" y="1163638"/>
          <p14:tracePt t="17524" x="10452100" y="1163638"/>
          <p14:tracePt t="17530" x="10439400" y="1163638"/>
          <p14:tracePt t="17541" x="10414000" y="1163638"/>
          <p14:tracePt t="17557" x="10377488" y="1150938"/>
          <p14:tracePt t="17574" x="10352088" y="1114425"/>
          <p14:tracePt t="17590" x="10352088" y="1038225"/>
          <p14:tracePt t="17607" x="10377488" y="925513"/>
          <p14:tracePt t="17624" x="10477500" y="850900"/>
          <p14:tracePt t="17640" x="10677525" y="801688"/>
          <p14:tracePt t="17643" x="10777538" y="801688"/>
          <p14:tracePt t="17657" x="10939463" y="801688"/>
          <p14:tracePt t="17674" x="11102975" y="825500"/>
          <p14:tracePt t="17691" x="11164888" y="912813"/>
          <p14:tracePt t="17707" x="11190288" y="1089025"/>
          <p14:tracePt t="17724" x="11190288" y="1250950"/>
          <p14:tracePt t="17740" x="11041063" y="1339850"/>
          <p14:tracePt t="17757" x="10864850" y="1389063"/>
          <p14:tracePt t="17774" x="10715625" y="1389063"/>
          <p14:tracePt t="17790" x="10664825" y="1389063"/>
          <p14:tracePt t="17807" x="10639425" y="1314450"/>
          <p14:tracePt t="17823" x="10639425" y="1238250"/>
          <p14:tracePt t="17840" x="10652125" y="1150938"/>
          <p14:tracePt t="17842" x="10702925" y="1125538"/>
          <p14:tracePt t="17857" x="10839450" y="1114425"/>
          <p14:tracePt t="17874" x="10952163" y="1089025"/>
          <p14:tracePt t="17890" x="10990263" y="1089025"/>
          <p14:tracePt t="17930" x="10952163" y="1114425"/>
          <p14:tracePt t="17938" x="10915650" y="1138238"/>
          <p14:tracePt t="17946" x="10802938" y="1189038"/>
          <p14:tracePt t="17957" x="10715625" y="1214438"/>
          <p14:tracePt t="17974" x="10564813" y="1214438"/>
          <p14:tracePt t="17990" x="10514013" y="1214438"/>
          <p14:tracePt t="18007" x="10464800" y="1214438"/>
          <p14:tracePt t="18024" x="10464800" y="1150938"/>
          <p14:tracePt t="18041" x="10490200" y="1076325"/>
          <p14:tracePt t="18044" x="10526713" y="1063625"/>
          <p14:tracePt t="18057" x="10639425" y="1038225"/>
          <p14:tracePt t="18074" x="10726738" y="1038225"/>
          <p14:tracePt t="18090" x="10764838" y="1038225"/>
          <p14:tracePt t="18114" x="10752138" y="1050925"/>
          <p14:tracePt t="18123" x="10739438" y="1063625"/>
          <p14:tracePt t="18140" x="10664825" y="1101725"/>
          <p14:tracePt t="18157" x="10590213" y="1125538"/>
          <p14:tracePt t="18174" x="10526713" y="1138238"/>
          <p14:tracePt t="18191" x="10452100" y="1138238"/>
          <p14:tracePt t="18207" x="10352088" y="1138238"/>
          <p14:tracePt t="18224" x="10213975" y="1089025"/>
          <p14:tracePt t="18240" x="10164763" y="1050925"/>
          <p14:tracePt t="18243" x="10164763" y="1038225"/>
          <p14:tracePt t="18257" x="10164763" y="1001713"/>
          <p14:tracePt t="18274" x="10177463" y="963613"/>
          <p14:tracePt t="18290" x="10313988" y="963613"/>
          <p14:tracePt t="18307" x="10390188" y="963613"/>
          <p14:tracePt t="18323" x="10401300" y="963613"/>
          <p14:tracePt t="18340" x="10414000" y="963613"/>
          <p14:tracePt t="18357" x="10414000" y="989013"/>
          <p14:tracePt t="18373" x="10414000" y="1014413"/>
          <p14:tracePt t="18390" x="10414000" y="1038225"/>
          <p14:tracePt t="19202" x="10414000" y="1063625"/>
          <p14:tracePt t="20461" x="10390188" y="1063625"/>
          <p14:tracePt t="20467" x="10377488" y="1063625"/>
          <p14:tracePt t="20482" x="10364788" y="1063625"/>
          <p14:tracePt t="20506" x="10352088" y="1063625"/>
          <p14:tracePt t="20538" x="10339388" y="1063625"/>
          <p14:tracePt t="20684" x="10339388" y="1050925"/>
          <p14:tracePt t="20762" x="10313988" y="1038225"/>
          <p14:tracePt t="20770" x="10264775" y="1038225"/>
          <p14:tracePt t="20778" x="10252075" y="1050925"/>
          <p14:tracePt t="20790" x="10239375" y="1063625"/>
          <p14:tracePt t="20810" x="10226675" y="1063625"/>
          <p14:tracePt t="20917" x="10201275" y="1076325"/>
          <p14:tracePt t="20922" x="10164763" y="1076325"/>
          <p14:tracePt t="20929" x="10126663" y="1101725"/>
          <p14:tracePt t="20940" x="10088563" y="1101725"/>
          <p14:tracePt t="20957" x="9926638" y="1101725"/>
          <p14:tracePt t="20973" x="9763125" y="1101725"/>
          <p14:tracePt t="20990" x="9626600" y="1101725"/>
          <p14:tracePt t="21006" x="9513888" y="1101725"/>
          <p14:tracePt t="21023" x="9350375" y="1076325"/>
          <p14:tracePt t="21026" x="9275763" y="1076325"/>
          <p14:tracePt t="21040" x="9237663" y="1076325"/>
          <p14:tracePt t="21056" x="9224963" y="1050925"/>
          <p14:tracePt t="21106" x="9212263" y="1050925"/>
          <p14:tracePt t="21114" x="9175750" y="1050925"/>
          <p14:tracePt t="21122" x="9124950" y="1063625"/>
          <p14:tracePt t="21140" x="8986838" y="1063625"/>
          <p14:tracePt t="21156" x="8837613" y="1063625"/>
          <p14:tracePt t="21173" x="8712200" y="1089025"/>
          <p14:tracePt t="21190" x="8686800" y="1089025"/>
          <p14:tracePt t="21206" x="8650288" y="1089025"/>
          <p14:tracePt t="21223" x="8574088" y="1089025"/>
          <p14:tracePt t="21240" x="8412163" y="1089025"/>
          <p14:tracePt t="21256" x="8248650" y="1089025"/>
          <p14:tracePt t="21259" x="8212138" y="1089025"/>
          <p14:tracePt t="21273" x="8174038" y="1089025"/>
          <p14:tracePt t="21365" x="8161338" y="1089025"/>
          <p14:tracePt t="21370" x="8123238" y="1089025"/>
          <p14:tracePt t="21378" x="8086725" y="1089025"/>
          <p14:tracePt t="21390" x="8048625" y="1089025"/>
          <p14:tracePt t="21406" x="7848600" y="1025525"/>
          <p14:tracePt t="21423" x="7661275" y="950913"/>
          <p14:tracePt t="21440" x="7535863" y="901700"/>
          <p14:tracePt t="21456" x="7472363" y="876300"/>
          <p14:tracePt t="21459" x="7448550" y="876300"/>
          <p14:tracePt t="21473" x="7323138" y="838200"/>
          <p14:tracePt t="21490" x="7097713" y="825500"/>
          <p14:tracePt t="21506" x="6846888" y="788988"/>
          <p14:tracePt t="21523" x="6646863" y="763588"/>
          <p14:tracePt t="21540" x="6584950" y="763588"/>
          <p14:tracePt t="21556" x="6534150" y="763588"/>
          <p14:tracePt t="21573" x="6408738" y="863600"/>
          <p14:tracePt t="21590" x="6234113" y="938213"/>
          <p14:tracePt t="21606" x="5995988" y="989013"/>
          <p14:tracePt t="21623" x="5783263" y="1076325"/>
          <p14:tracePt t="21640" x="5683250" y="1089025"/>
          <p14:tracePt t="21656" x="5545138" y="1150938"/>
          <p14:tracePt t="21659" x="5483225" y="1189038"/>
          <p14:tracePt t="21673" x="5370513" y="1227138"/>
          <p14:tracePt t="21690" x="5319713" y="1276350"/>
          <p14:tracePt t="21706" x="5307013" y="1276350"/>
          <p14:tracePt t="21730" x="5294313" y="1289050"/>
          <p14:tracePt t="21754" x="5294313" y="1314450"/>
          <p14:tracePt t="21818" x="5281613" y="1314450"/>
          <p14:tracePt t="21853" x="5281613" y="1301750"/>
          <p14:tracePt t="21862" x="5281613" y="1238250"/>
          <p14:tracePt t="21877" x="5219700" y="938213"/>
          <p14:tracePt t="21890" x="5170488" y="663575"/>
          <p14:tracePt t="22018" x="6083300" y="612775"/>
          <p14:tracePt t="22026" x="6083300" y="650875"/>
          <p14:tracePt t="22034" x="6057900" y="700088"/>
          <p14:tracePt t="22043" x="5970588" y="763588"/>
          <p14:tracePt t="22057" x="5883275" y="838200"/>
          <p14:tracePt t="22059" x="5808663" y="889000"/>
          <p14:tracePt t="22073" x="5695950" y="925513"/>
          <p14:tracePt t="22090" x="5570538" y="1001713"/>
          <p14:tracePt t="22106" x="5557838" y="1001713"/>
          <p14:tracePt t="22146" x="5607050" y="1001713"/>
          <p14:tracePt t="22154" x="5683250" y="989013"/>
          <p14:tracePt t="22162" x="5808663" y="925513"/>
          <p14:tracePt t="22173" x="5895975" y="889000"/>
          <p14:tracePt t="22189" x="6034088" y="863600"/>
          <p14:tracePt t="22206" x="6096000" y="838200"/>
          <p14:tracePt t="22258" x="6096000" y="889000"/>
          <p14:tracePt t="22265" x="6034088" y="989013"/>
          <p14:tracePt t="22274" x="5983288" y="1063625"/>
          <p14:tracePt t="22290" x="5921375" y="1125538"/>
          <p14:tracePt t="22306" x="5921375" y="1138238"/>
          <p14:tracePt t="22346" x="5908675" y="1138238"/>
          <p14:tracePt t="22354" x="5857875" y="1089025"/>
          <p14:tracePt t="22362" x="5783263" y="1014413"/>
          <p14:tracePt t="22373" x="5732463" y="938213"/>
          <p14:tracePt t="22389" x="5708650" y="825500"/>
          <p14:tracePt t="22406" x="5695950" y="776288"/>
          <p14:tracePt t="22423" x="5708650" y="738188"/>
          <p14:tracePt t="22440" x="5908675" y="738188"/>
          <p14:tracePt t="22456" x="6334125" y="889000"/>
          <p14:tracePt t="22459" x="6472238" y="963613"/>
          <p14:tracePt t="22473" x="6546850" y="1038225"/>
          <p14:tracePt t="22490" x="6546850" y="1089025"/>
          <p14:tracePt t="22506" x="6408738" y="1150938"/>
          <p14:tracePt t="22522" x="6170613" y="1201738"/>
          <p14:tracePt t="22539" x="5870575" y="1201738"/>
          <p14:tracePt t="22556" x="5695950" y="1189038"/>
          <p14:tracePt t="22573" x="5619750" y="1138238"/>
          <p14:tracePt t="22590" x="5619750" y="1063625"/>
          <p14:tracePt t="22606" x="5619750" y="963613"/>
          <p14:tracePt t="22623" x="5695950" y="912813"/>
          <p14:tracePt t="22639" x="5908675" y="850900"/>
          <p14:tracePt t="22656" x="6057900" y="812800"/>
          <p14:tracePt t="22659" x="6096000" y="812800"/>
          <p14:tracePt t="22673" x="6121400" y="812800"/>
          <p14:tracePt t="22689" x="6121400" y="825500"/>
          <p14:tracePt t="22706" x="6121400" y="925513"/>
          <p14:tracePt t="22723" x="6121400" y="1025525"/>
          <p14:tracePt t="22739" x="6096000" y="1138238"/>
          <p14:tracePt t="22756" x="6057900" y="1163638"/>
          <p14:tracePt t="22773" x="5995988" y="1214438"/>
          <p14:tracePt t="22789" x="5932488" y="1214438"/>
          <p14:tracePt t="22806" x="5857875" y="1189038"/>
          <p14:tracePt t="22823" x="5708650" y="1089025"/>
          <p14:tracePt t="22839" x="5583238" y="989013"/>
          <p14:tracePt t="22856" x="5545138" y="963613"/>
          <p14:tracePt t="22873" x="5545138" y="950913"/>
          <p14:tracePt t="22876" x="5545138" y="925513"/>
          <p14:tracePt t="22890" x="5645150" y="901700"/>
          <p14:tracePt t="22906" x="5719763" y="901700"/>
          <p14:tracePt t="22922" x="5745163" y="889000"/>
          <p14:tracePt t="23436" x="5745163" y="901700"/>
          <p14:tracePt t="23460" x="5745163" y="912813"/>
          <p14:tracePt t="23533" x="5745163" y="925513"/>
          <p14:tracePt t="24956" x="5745163" y="938213"/>
          <p14:tracePt t="24965" x="5732463" y="938213"/>
          <p14:tracePt t="24977" x="5732463" y="950913"/>
          <p14:tracePt t="24989" x="5719763" y="950913"/>
          <p14:tracePt t="26019" x="5719763" y="963613"/>
          <p14:tracePt t="26034" x="5732463" y="963613"/>
          <p14:tracePt t="27580" x="5770563" y="1014413"/>
          <p14:tracePt t="27589" x="5795963" y="1089025"/>
          <p14:tracePt t="27600" x="5795963" y="1150938"/>
          <p14:tracePt t="27607" x="5795963" y="1189038"/>
          <p14:tracePt t="27622" x="5795963" y="1276350"/>
          <p14:tracePt t="27638" x="5783263" y="1327150"/>
          <p14:tracePt t="27655" x="5783263" y="1376363"/>
          <p14:tracePt t="27672" x="5783263" y="1401763"/>
          <p14:tracePt t="27730" x="5795963" y="1401763"/>
          <p14:tracePt t="27738" x="5832475" y="1401763"/>
          <p14:tracePt t="27746" x="5845175" y="1401763"/>
          <p14:tracePt t="27755" x="5883275" y="1401763"/>
          <p14:tracePt t="27772" x="5921375" y="1376363"/>
          <p14:tracePt t="27788" x="5945188" y="1376363"/>
          <p14:tracePt t="27805" x="5957888" y="1339850"/>
          <p14:tracePt t="27822" x="5957888" y="1289050"/>
          <p14:tracePt t="27839" x="5957888" y="1238250"/>
          <p14:tracePt t="27855" x="5957888" y="1189038"/>
          <p14:tracePt t="27872" x="5957888" y="1138238"/>
          <p14:tracePt t="27889" x="5945188" y="1125538"/>
          <p14:tracePt t="27892" x="5932488" y="1125538"/>
          <p14:tracePt t="27906" x="5921375" y="1114425"/>
          <p14:tracePt t="27922" x="5883275" y="1114425"/>
          <p14:tracePt t="27938" x="5821363" y="1114425"/>
          <p14:tracePt t="27955" x="5719763" y="1114425"/>
          <p14:tracePt t="27972" x="5657850" y="1114425"/>
          <p14:tracePt t="27988" x="5619750" y="1138238"/>
          <p14:tracePt t="29165" x="5607050" y="1150938"/>
          <p14:tracePt t="30620" x="5557838" y="1150938"/>
          <p14:tracePt t="30629" x="5457825" y="1150938"/>
          <p14:tracePt t="30638" x="5370513" y="1125538"/>
          <p14:tracePt t="30654" x="5170488" y="1063625"/>
          <p14:tracePt t="30671" x="4956175" y="976313"/>
          <p14:tracePt t="30688" x="4732338" y="889000"/>
          <p14:tracePt t="30705" x="4530725" y="801688"/>
          <p14:tracePt t="30707" x="4481513" y="763588"/>
          <p14:tracePt t="30721" x="4456113" y="725488"/>
          <p14:tracePt t="30738" x="4418013" y="725488"/>
          <p14:tracePt t="30754" x="4406900" y="725488"/>
          <p14:tracePt t="30771" x="4406900" y="712788"/>
          <p14:tracePt t="30788" x="4394200" y="688975"/>
          <p14:tracePt t="30804" x="4394200" y="676275"/>
          <p14:tracePt t="30821" x="4343400" y="663575"/>
          <p14:tracePt t="30838" x="4294188" y="650875"/>
          <p14:tracePt t="30854" x="4281488" y="650875"/>
          <p14:tracePt t="30882" x="4268788" y="638175"/>
          <p14:tracePt t="30914" x="4268788" y="625475"/>
          <p14:tracePt t="31172" x="4268788" y="612775"/>
          <p14:tracePt t="31178" x="4318000" y="600075"/>
          <p14:tracePt t="31260" x="4330700" y="600075"/>
          <p14:tracePt t="31267" x="4330700" y="612775"/>
          <p14:tracePt t="31282" x="4356100" y="638175"/>
          <p14:tracePt t="31291" x="4394200" y="700088"/>
          <p14:tracePt t="31304" x="4418013" y="738188"/>
          <p14:tracePt t="31307" x="4430713" y="763588"/>
          <p14:tracePt t="31321" x="4530725" y="825500"/>
          <p14:tracePt t="31338" x="4694238" y="950913"/>
          <p14:tracePt t="31354" x="4994275" y="1125538"/>
          <p14:tracePt t="31371" x="5495925" y="1339850"/>
          <p14:tracePt t="31388" x="6034088" y="1552575"/>
          <p14:tracePt t="31404" x="6483350" y="1689100"/>
          <p14:tracePt t="31421" x="6772275" y="1752600"/>
          <p14:tracePt t="31438" x="6846888" y="1789113"/>
          <p14:tracePt t="31454" x="6859588" y="1789113"/>
          <p14:tracePt t="31491" x="6872288" y="1789113"/>
          <p14:tracePt t="31506" x="6884988" y="1789113"/>
          <p14:tracePt t="31514" x="6921500" y="1789113"/>
          <p14:tracePt t="31521" x="6946900" y="1789113"/>
          <p14:tracePt t="31538" x="6972300" y="1776413"/>
          <p14:tracePt t="31554" x="7034213" y="1765300"/>
          <p14:tracePt t="31571" x="7110413" y="1739900"/>
          <p14:tracePt t="31588" x="7235825" y="1701800"/>
          <p14:tracePt t="31604" x="7272338" y="1701800"/>
          <p14:tracePt t="31621" x="7297738" y="1676400"/>
          <p14:tracePt t="31638" x="7348538" y="1627188"/>
          <p14:tracePt t="31654" x="7359650" y="1601788"/>
          <p14:tracePt t="31671" x="7385050" y="1552575"/>
          <p14:tracePt t="31688" x="7423150" y="1514475"/>
          <p14:tracePt t="31704" x="7472363" y="1476375"/>
          <p14:tracePt t="31707" x="7510463" y="1463675"/>
          <p14:tracePt t="31722" x="7535863" y="1463675"/>
          <p14:tracePt t="31738" x="7561263" y="1463675"/>
          <p14:tracePt t="31754" x="7585075" y="1463675"/>
          <p14:tracePt t="31786" x="7561263" y="1476375"/>
          <p14:tracePt t="31850" x="7572375" y="1476375"/>
          <p14:tracePt t="31865" x="7597775" y="1476375"/>
          <p14:tracePt t="31946" x="7597775" y="1450975"/>
          <p14:tracePt t="31970" x="7610475" y="1401763"/>
          <p14:tracePt t="31978" x="7623175" y="1401763"/>
          <p14:tracePt t="31988" x="7661275" y="1401763"/>
          <p14:tracePt t="32004" x="7735888" y="1389063"/>
          <p14:tracePt t="32021" x="7874000" y="1339850"/>
          <p14:tracePt t="32037" x="8148638" y="1314450"/>
          <p14:tracePt t="32054" x="8712200" y="1250950"/>
          <p14:tracePt t="32071" x="9501188" y="1250950"/>
          <p14:tracePt t="32088" x="10252075" y="1250950"/>
          <p14:tracePt t="32104" x="10652125" y="1250950"/>
          <p14:tracePt t="32107" x="10726738" y="1250950"/>
          <p14:tracePt t="32121" x="10764838" y="1250950"/>
          <p14:tracePt t="32146" x="10777538" y="1250950"/>
          <p14:tracePt t="32163" x="10790238" y="1250950"/>
          <p14:tracePt t="32170" x="10828338" y="1250950"/>
          <p14:tracePt t="32188" x="10890250" y="1250950"/>
          <p14:tracePt t="32204" x="10915650" y="1250950"/>
          <p14:tracePt t="32242" x="10928350" y="1250950"/>
          <p14:tracePt t="32298" x="10939463" y="1250950"/>
          <p14:tracePt t="32306" x="10964863" y="1250950"/>
          <p14:tracePt t="32314" x="11002963" y="1250950"/>
          <p14:tracePt t="32322" x="11041063" y="1289050"/>
          <p14:tracePt t="32338" x="11090275" y="1314450"/>
          <p14:tracePt t="32354" x="11141075" y="1327150"/>
          <p14:tracePt t="32394" x="11141075" y="1339850"/>
          <p14:tracePt t="32517" x="11141075" y="1314450"/>
          <p14:tracePt t="32526" x="11141075" y="1289050"/>
          <p14:tracePt t="32538" x="11164888" y="1227138"/>
          <p14:tracePt t="32554" x="11164888" y="1150938"/>
          <p14:tracePt t="32571" x="11164888" y="1101725"/>
          <p14:tracePt t="32587" x="11164888" y="1089025"/>
          <p14:tracePt t="32604" x="11153775" y="1050925"/>
          <p14:tracePt t="32621" x="11090275" y="1038225"/>
          <p14:tracePt t="32637" x="10928350" y="989013"/>
          <p14:tracePt t="32654" x="10752138" y="938213"/>
          <p14:tracePt t="32671" x="10677525" y="938213"/>
          <p14:tracePt t="32687" x="10626725" y="938213"/>
          <p14:tracePt t="32704" x="10590213" y="938213"/>
          <p14:tracePt t="32707" x="10564813" y="938213"/>
          <p14:tracePt t="32722" x="10539413" y="950913"/>
          <p14:tracePt t="32737" x="10539413" y="1076325"/>
          <p14:tracePt t="32754" x="10539413" y="1189038"/>
          <p14:tracePt t="32771" x="10564813" y="1289050"/>
          <p14:tracePt t="32788" x="10639425" y="1327150"/>
          <p14:tracePt t="32804" x="10764838" y="1350963"/>
          <p14:tracePt t="32821" x="10915650" y="1350963"/>
          <p14:tracePt t="32837" x="10952163" y="1350963"/>
          <p14:tracePt t="32854" x="10977563" y="1350963"/>
          <p14:tracePt t="32871" x="10990263" y="1327150"/>
          <p14:tracePt t="32887" x="10990263" y="1276350"/>
          <p14:tracePt t="32904" x="11015663" y="1250950"/>
          <p14:tracePt t="32908" x="11015663" y="1238250"/>
          <p14:tracePt t="32921" x="11015663" y="1227138"/>
          <p14:tracePt t="32938" x="11015663" y="1201738"/>
          <p14:tracePt t="32954" x="10915650" y="1201738"/>
          <p14:tracePt t="32971" x="10828338" y="1201738"/>
          <p14:tracePt t="32988" x="10802938" y="1201738"/>
          <p14:tracePt t="33066" x="10777538" y="1201738"/>
          <p14:tracePt t="33114" x="10764838" y="1201738"/>
          <p14:tracePt t="33122" x="10752138" y="1201738"/>
          <p14:tracePt t="33130" x="10726738" y="1201738"/>
          <p14:tracePt t="33137" x="10690225" y="1201738"/>
          <p14:tracePt t="33154" x="10639425" y="1201738"/>
          <p14:tracePt t="33186" x="10626725" y="1201738"/>
          <p14:tracePt t="33749" x="10590213" y="1201738"/>
          <p14:tracePt t="33757" x="10502900" y="1201738"/>
          <p14:tracePt t="33770" x="10201275" y="1201738"/>
          <p14:tracePt t="33788" x="9839325" y="1125538"/>
          <p14:tracePt t="33804" x="9275763" y="1025525"/>
          <p14:tracePt t="33820" x="8650288" y="825500"/>
          <p14:tracePt t="33837" x="7848600" y="612775"/>
          <p14:tracePt t="36202" x="8524875" y="274638"/>
          <p14:tracePt t="36210" x="9099550" y="463550"/>
          <p14:tracePt t="36220" x="9613900" y="600075"/>
          <p14:tracePt t="36237" x="10277475" y="889000"/>
          <p14:tracePt t="36254" x="10514013" y="1014413"/>
          <p14:tracePt t="36270" x="10602913" y="1150938"/>
          <p14:tracePt t="36287" x="10639425" y="1238250"/>
          <p14:tracePt t="36303" x="10664825" y="1276350"/>
          <p14:tracePt t="36320" x="10664825" y="1301750"/>
          <p14:tracePt t="36323" x="10664825" y="1327150"/>
          <p14:tracePt t="36346" x="10664825" y="1339850"/>
          <p14:tracePt t="36508" x="10690225" y="1339850"/>
          <p14:tracePt t="36524" x="10702925" y="1339850"/>
          <p14:tracePt t="36553" x="10702925" y="1314450"/>
          <p14:tracePt t="36562" x="10702925" y="1301750"/>
          <p14:tracePt t="36570" x="10702925" y="1263650"/>
          <p14:tracePt t="36586" x="10552113" y="1176338"/>
          <p14:tracePt t="36603" x="10288588" y="1101725"/>
          <p14:tracePt t="36620" x="10075863" y="1101725"/>
          <p14:tracePt t="36637" x="10039350" y="1101725"/>
          <p14:tracePt t="36682" x="10039350" y="1125538"/>
          <p14:tracePt t="36690" x="10101263" y="1150938"/>
          <p14:tracePt t="36698" x="10239375" y="1214438"/>
          <p14:tracePt t="36707" x="10326688" y="1214438"/>
          <p14:tracePt t="36720" x="10439400" y="1214438"/>
          <p14:tracePt t="36723" x="10514013" y="1214438"/>
          <p14:tracePt t="36737" x="10652125" y="1214438"/>
          <p14:tracePt t="36754" x="10715625" y="1201738"/>
          <p14:tracePt t="36770" x="10777538" y="1138238"/>
          <p14:tracePt t="36786" x="10777538" y="1114425"/>
          <p14:tracePt t="36834" x="10764838" y="1089025"/>
          <p14:tracePt t="36842" x="10726738" y="1089025"/>
          <p14:tracePt t="36853" x="10715625" y="1089025"/>
          <p14:tracePt t="36870" x="10690225" y="1089025"/>
          <p14:tracePt t="36938" x="10690225" y="1101725"/>
          <p14:tracePt t="36946" x="10690225" y="1114425"/>
          <p14:tracePt t="36953" x="10690225" y="1125538"/>
          <p14:tracePt t="36970" x="10752138" y="1138238"/>
          <p14:tracePt t="36987" x="10877550" y="1138238"/>
          <p14:tracePt t="37003" x="10915650" y="1163638"/>
          <p14:tracePt t="37074" x="10928350" y="1163638"/>
          <p14:tracePt t="37090" x="10928350" y="1150938"/>
          <p14:tracePt t="37098" x="10939463" y="1125538"/>
          <p14:tracePt t="37107" x="10939463" y="1114425"/>
          <p14:tracePt t="37120" x="10939463" y="1101725"/>
          <p14:tracePt t="37124" x="10939463" y="1089025"/>
          <p14:tracePt t="37137" x="10939463" y="1050925"/>
          <p14:tracePt t="37153" x="10939463" y="1038225"/>
          <p14:tracePt t="37170" x="10939463" y="1014413"/>
          <p14:tracePt t="37187" x="10939463" y="1001713"/>
          <p14:tracePt t="39628" x="10928350" y="1076325"/>
          <p14:tracePt t="39636" x="10928350" y="1101725"/>
          <p14:tracePt t="39643" x="10890250" y="1125538"/>
          <p14:tracePt t="39653" x="10877550" y="1150938"/>
          <p14:tracePt t="39670" x="10839450" y="1176338"/>
          <p14:tracePt t="39686" x="10815638" y="1214438"/>
          <p14:tracePt t="39703" x="10790238" y="1227138"/>
          <p14:tracePt t="39719" x="10777538" y="1227138"/>
          <p14:tracePt t="39736" x="10764838" y="1227138"/>
          <p14:tracePt t="39753" x="10739438" y="1238250"/>
          <p14:tracePt t="39786" x="10726738" y="1238250"/>
          <p14:tracePt t="39818" x="10715625" y="1238250"/>
          <p14:tracePt t="39908" x="10702925" y="1238250"/>
          <p14:tracePt t="39915" x="10677525" y="1238250"/>
          <p14:tracePt t="39931" x="10664825" y="1238250"/>
          <p14:tracePt t="39938" x="10652125" y="1238250"/>
          <p14:tracePt t="39953" x="10614025" y="1238250"/>
          <p14:tracePt t="39970" x="10564813" y="1238250"/>
          <p14:tracePt t="39986" x="10514013" y="1227138"/>
          <p14:tracePt t="40003" x="10477500" y="1201738"/>
          <p14:tracePt t="40026" x="10464800" y="1189038"/>
          <p14:tracePt t="40042" x="10464800" y="1176338"/>
          <p14:tracePt t="40053" x="10464800" y="1163638"/>
          <p14:tracePt t="40069" x="10464800" y="1138238"/>
          <p14:tracePt t="40086" x="10452100" y="1114425"/>
          <p14:tracePt t="40164" x="10426700" y="1114425"/>
          <p14:tracePt t="40174" x="10414000" y="1114425"/>
          <p14:tracePt t="40186" x="10390188" y="1114425"/>
          <p14:tracePt t="40203" x="10390188" y="1125538"/>
          <p14:tracePt t="40410" x="10426700" y="1138238"/>
          <p14:tracePt t="40418" x="10490200" y="1138238"/>
          <p14:tracePt t="40426" x="10590213" y="1138238"/>
          <p14:tracePt t="40436" x="10664825" y="1125538"/>
          <p14:tracePt t="40453" x="10726738" y="1101725"/>
          <p14:tracePt t="40469" x="10739438" y="1101725"/>
          <p14:tracePt t="40490" x="10752138" y="1101725"/>
          <p14:tracePt t="40506" x="10764838" y="1101725"/>
          <p14:tracePt t="40519" x="10790238" y="1101725"/>
          <p14:tracePt t="40536" x="10802938" y="1101725"/>
          <p14:tracePt t="40554" x="10815638" y="1101725"/>
          <p14:tracePt t="40570" x="10852150" y="1114425"/>
          <p14:tracePt t="40586" x="10902950" y="1125538"/>
          <p14:tracePt t="40603" x="10928350" y="1125538"/>
          <p14:tracePt t="40642" x="10939463" y="1125538"/>
          <p14:tracePt t="40682" x="10952163" y="1125538"/>
          <p14:tracePt t="40706" x="10977563" y="1125538"/>
          <p14:tracePt t="40730" x="10990263" y="1125538"/>
          <p14:tracePt t="40739" x="11002963" y="1125538"/>
          <p14:tracePt t="40746" x="11015663" y="1125538"/>
          <p14:tracePt t="42341" x="11028363" y="1125538"/>
          <p14:tracePt t="42468" x="11015663" y="1125538"/>
          <p14:tracePt t="42477" x="10964863" y="1138238"/>
          <p14:tracePt t="42487" x="10864850" y="1189038"/>
          <p14:tracePt t="42502" x="10652125" y="1350963"/>
          <p14:tracePt t="42519" x="10390188" y="1501775"/>
          <p14:tracePt t="42535" x="10039350" y="1701800"/>
          <p14:tracePt t="42552" x="9537700" y="1914525"/>
          <p14:tracePt t="42556" x="9275763" y="2027238"/>
          <p14:tracePt t="42569" x="9063038" y="2101850"/>
          <p14:tracePt t="42572" x="8924925" y="2178050"/>
          <p14:tracePt t="42586" x="8661400" y="2314575"/>
          <p14:tracePt t="42602" x="8461375" y="2403475"/>
          <p14:tracePt t="42619" x="8274050" y="2465388"/>
          <p14:tracePt t="42635" x="8035925" y="2527300"/>
          <p14:tracePt t="42652" x="7773988" y="2527300"/>
          <p14:tracePt t="42669" x="7497763" y="2527300"/>
          <p14:tracePt t="42686" x="7097713" y="2478088"/>
          <p14:tracePt t="42702" x="6734175" y="2365375"/>
          <p14:tracePt t="42719" x="6608763" y="2327275"/>
          <p14:tracePt t="42735" x="6572250" y="2290763"/>
          <p14:tracePt t="42752" x="6572250" y="2201863"/>
          <p14:tracePt t="42755" x="6572250" y="2165350"/>
          <p14:tracePt t="42769" x="6584950" y="2027238"/>
          <p14:tracePt t="42785" x="6721475" y="1914525"/>
          <p14:tracePt t="42802" x="6846888" y="1827213"/>
          <p14:tracePt t="42819" x="6921500" y="1776413"/>
          <p14:tracePt t="42835" x="7010400" y="1739900"/>
          <p14:tracePt t="42852" x="7235825" y="1714500"/>
          <p14:tracePt t="42869" x="7723188" y="1714500"/>
          <p14:tracePt t="42885" x="8548688" y="2001838"/>
          <p14:tracePt t="42902" x="8886825" y="2178050"/>
          <p14:tracePt t="42919" x="8912225" y="2227263"/>
          <p14:tracePt t="42935" x="8912225" y="2303463"/>
          <p14:tracePt t="42952" x="8712200" y="2365375"/>
          <p14:tracePt t="42955" x="8574088" y="2390775"/>
          <p14:tracePt t="42969" x="8099425" y="2390775"/>
          <p14:tracePt t="42986" x="7710488" y="2352675"/>
          <p14:tracePt t="43002" x="7535863" y="2265363"/>
          <p14:tracePt t="43019" x="7510463" y="2239963"/>
          <p14:tracePt t="43035" x="7510463" y="2165350"/>
          <p14:tracePt t="43052" x="7523163" y="2078038"/>
          <p14:tracePt t="43069" x="7735888" y="2027238"/>
          <p14:tracePt t="43085" x="7974013" y="1978025"/>
          <p14:tracePt t="43102" x="8110538" y="1978025"/>
          <p14:tracePt t="43119" x="8148638" y="1952625"/>
          <p14:tracePt t="43135" x="8161338" y="1952625"/>
          <p14:tracePt t="43152" x="8174038" y="1978025"/>
          <p14:tracePt t="43169" x="8248650" y="2027238"/>
          <p14:tracePt t="43172" x="8312150" y="2052638"/>
          <p14:tracePt t="43186" x="8374063" y="2114550"/>
          <p14:tracePt t="43266" x="8348663" y="2114550"/>
          <p14:tracePt t="43276" x="8335963" y="2114550"/>
          <p14:tracePt t="43290" x="8324850" y="2127250"/>
          <p14:tracePt t="43362" x="8399463" y="2127250"/>
          <p14:tracePt t="43370" x="8524875" y="2127250"/>
          <p14:tracePt t="43378" x="8624888" y="2127250"/>
          <p14:tracePt t="43386" x="8724900" y="2127250"/>
          <p14:tracePt t="43402" x="8863013" y="2127250"/>
          <p14:tracePt t="43419" x="8899525" y="2127250"/>
          <p14:tracePt t="43466" x="8937625" y="2114550"/>
          <p14:tracePt t="43474" x="8950325" y="2114550"/>
          <p14:tracePt t="43485" x="8986838" y="2089150"/>
          <p14:tracePt t="43502" x="9063038" y="2065338"/>
          <p14:tracePt t="43519" x="9088438" y="2065338"/>
          <p14:tracePt t="43661" x="9088438" y="2052638"/>
          <p14:tracePt t="43670" x="9063038" y="2052638"/>
          <p14:tracePt t="43682" x="9050338" y="2052638"/>
          <p14:tracePt t="43691" x="9024938" y="2052638"/>
          <p14:tracePt t="43796" x="8999538" y="2039938"/>
          <p14:tracePt t="43806" x="8937625" y="2039938"/>
          <p14:tracePt t="43819" x="8586788" y="2039938"/>
          <p14:tracePt t="43835" x="8086725" y="2039938"/>
          <p14:tracePt t="43852" x="7648575" y="2039938"/>
          <p14:tracePt t="43869" x="7535863" y="2039938"/>
          <p14:tracePt t="43890" x="7523163" y="2052638"/>
          <p14:tracePt t="43902" x="7585075" y="2089150"/>
          <p14:tracePt t="43919" x="7897813" y="2178050"/>
          <p14:tracePt t="43936" x="8199438" y="2227263"/>
          <p14:tracePt t="43940" x="8335963" y="2227263"/>
          <p14:tracePt t="43952" x="8412163" y="2227263"/>
          <p14:tracePt t="43969" x="8499475" y="2227263"/>
          <p14:tracePt t="43985" x="8512175" y="2214563"/>
          <p14:tracePt t="44002" x="8512175" y="2190750"/>
          <p14:tracePt t="44018" x="8424863" y="2139950"/>
          <p14:tracePt t="44035" x="8199438" y="2089150"/>
          <p14:tracePt t="44052" x="8010525" y="2089150"/>
          <p14:tracePt t="44069" x="7935913" y="2089150"/>
          <p14:tracePt t="44122" x="7948613" y="2089150"/>
          <p14:tracePt t="44130" x="7986713" y="2089150"/>
          <p14:tracePt t="44139" x="8010525" y="2089150"/>
          <p14:tracePt t="44152" x="8023225" y="2089150"/>
          <p14:tracePt t="44202" x="8010525" y="2078038"/>
          <p14:tracePt t="44210" x="7948613" y="2078038"/>
          <p14:tracePt t="44218" x="7923213" y="2078038"/>
          <p14:tracePt t="44235" x="7874000" y="2078038"/>
          <p14:tracePt t="44252" x="7861300" y="2078038"/>
          <p14:tracePt t="44282" x="7835900" y="2078038"/>
          <p14:tracePt t="44314" x="7874000" y="2101850"/>
          <p14:tracePt t="44322" x="7974013" y="2101850"/>
          <p14:tracePt t="44330" x="8074025" y="2127250"/>
          <p14:tracePt t="44339" x="8212138" y="2152650"/>
          <p14:tracePt t="44353" x="8248650" y="2152650"/>
          <p14:tracePt t="44355" x="8286750" y="2152650"/>
          <p14:tracePt t="44402" x="8261350" y="2152650"/>
          <p14:tracePt t="44410" x="8148638" y="2152650"/>
          <p14:tracePt t="44418" x="8023225" y="2152650"/>
          <p14:tracePt t="44435" x="7723188" y="2127250"/>
          <p14:tracePt t="44452" x="7497763" y="2089150"/>
          <p14:tracePt t="44469" x="7448550" y="2089150"/>
          <p14:tracePt t="44498" x="7459663" y="2078038"/>
          <p14:tracePt t="44506" x="7523163" y="2078038"/>
          <p14:tracePt t="44519" x="7648575" y="2078038"/>
          <p14:tracePt t="44535" x="7923213" y="2078038"/>
          <p14:tracePt t="44552" x="8023225" y="2078038"/>
          <p14:tracePt t="44602" x="7986713" y="2078038"/>
          <p14:tracePt t="44610" x="7948613" y="2078038"/>
          <p14:tracePt t="44618" x="7910513" y="2078038"/>
          <p14:tracePt t="44635" x="7886700" y="2078038"/>
          <p14:tracePt t="44682" x="7923213" y="2078038"/>
          <p14:tracePt t="44690" x="7961313" y="2078038"/>
          <p14:tracePt t="44702" x="7999413" y="2078038"/>
          <p14:tracePt t="44719" x="8048625" y="2078038"/>
          <p14:tracePt t="44762" x="8023225" y="2078038"/>
          <p14:tracePt t="44770" x="7948613" y="2078038"/>
          <p14:tracePt t="44778" x="7923213" y="2078038"/>
          <p14:tracePt t="44785" x="7835900" y="2078038"/>
          <p14:tracePt t="44802" x="7735888" y="2078038"/>
          <p14:tracePt t="44819" x="7610475" y="2027238"/>
          <p14:tracePt t="44835" x="7597775" y="1978025"/>
          <p14:tracePt t="44852" x="7597775" y="1939925"/>
          <p14:tracePt t="44869" x="7735888" y="1889125"/>
          <p14:tracePt t="44885" x="8086725" y="1889125"/>
          <p14:tracePt t="44902" x="8712200" y="1914525"/>
          <p14:tracePt t="44918" x="9137650" y="2014538"/>
          <p14:tracePt t="44935" x="9224963" y="2052638"/>
          <p14:tracePt t="44952" x="9237663" y="2065338"/>
          <p14:tracePt t="44968" x="9212263" y="2089150"/>
          <p14:tracePt t="44970" x="9163050" y="2101850"/>
          <p14:tracePt t="44985" x="9012238" y="2101850"/>
          <p14:tracePt t="45002" x="8737600" y="2101850"/>
          <p14:tracePt t="45018" x="8348663" y="2065338"/>
          <p14:tracePt t="45035" x="7948613" y="1965325"/>
          <p14:tracePt t="45052" x="7648575" y="1914525"/>
          <p14:tracePt t="45069" x="7448550" y="1889125"/>
          <p14:tracePt t="45085" x="7335838" y="1889125"/>
          <p14:tracePt t="45102" x="7310438" y="1889125"/>
          <p14:tracePt t="45119" x="7210425" y="1889125"/>
          <p14:tracePt t="45135" x="7072313" y="1889125"/>
          <p14:tracePt t="45152" x="6910388" y="1889125"/>
          <p14:tracePt t="45168" x="6696075" y="1839913"/>
          <p14:tracePt t="45171" x="6646863" y="1839913"/>
          <p14:tracePt t="45185" x="6521450" y="1839913"/>
          <p14:tracePt t="45202" x="6472238" y="1839913"/>
          <p14:tracePt t="45218" x="6396038" y="1839913"/>
          <p14:tracePt t="45235" x="6296025" y="1839913"/>
          <p14:tracePt t="45252" x="6196013" y="1839913"/>
          <p14:tracePt t="45268" x="6134100" y="1839913"/>
          <p14:tracePt t="45285" x="6108700" y="1839913"/>
          <p14:tracePt t="45302" x="6057900" y="1839913"/>
          <p14:tracePt t="45318" x="5970588" y="1865313"/>
          <p14:tracePt t="45335" x="5870575" y="1865313"/>
          <p14:tracePt t="45352" x="5821363" y="1865313"/>
          <p14:tracePt t="45410" x="5795963" y="1865313"/>
          <p14:tracePt t="45426" x="5770563" y="1876425"/>
          <p14:tracePt t="45450" x="5770563" y="1901825"/>
          <p14:tracePt t="45466" x="5757863" y="1901825"/>
          <p14:tracePt t="45482" x="5757863" y="1927225"/>
          <p14:tracePt t="45490" x="5757863" y="1939925"/>
          <p14:tracePt t="45506" x="5757863" y="1952625"/>
          <p14:tracePt t="45519" x="5757863" y="1978025"/>
          <p14:tracePt t="45535" x="5845175" y="2027238"/>
          <p14:tracePt t="45552" x="6146800" y="2127250"/>
          <p14:tracePt t="45568" x="6684963" y="2278063"/>
          <p14:tracePt t="45571" x="6884988" y="2327275"/>
          <p14:tracePt t="45585" x="7259638" y="2439988"/>
          <p14:tracePt t="45602" x="7385050" y="2490788"/>
          <p14:tracePt t="45618" x="7472363" y="2490788"/>
          <p14:tracePt t="45635" x="7572375" y="2490788"/>
          <p14:tracePt t="45652" x="7810500" y="2490788"/>
          <p14:tracePt t="45668" x="8123238" y="2490788"/>
          <p14:tracePt t="45685" x="8386763" y="2516188"/>
          <p14:tracePt t="45702" x="8561388" y="2516188"/>
          <p14:tracePt t="45718" x="8650288" y="2516188"/>
          <p14:tracePt t="45735" x="8786813" y="2478088"/>
          <p14:tracePt t="45751" x="8975725" y="2452688"/>
          <p14:tracePt t="45754" x="9099550" y="2452688"/>
          <p14:tracePt t="45769" x="9250363" y="2452688"/>
          <p14:tracePt t="45771" x="9437688" y="2390775"/>
          <p14:tracePt t="45785" x="9713913" y="2365375"/>
          <p14:tracePt t="45802" x="9952038" y="2339975"/>
          <p14:tracePt t="45819" x="10013950" y="2327275"/>
          <p14:tracePt t="45835" x="10088563" y="2278063"/>
          <p14:tracePt t="45851" x="10177463" y="2278063"/>
          <p14:tracePt t="45868" x="10414000" y="2278063"/>
          <p14:tracePt t="45885" x="10614025" y="2278063"/>
          <p14:tracePt t="45902" x="10690225" y="2278063"/>
          <p14:tracePt t="46027" x="10590213" y="2252663"/>
          <p14:tracePt t="46036" x="10426700" y="2227263"/>
          <p14:tracePt t="46046" x="10252075" y="2201863"/>
          <p14:tracePt t="46055" x="10088563" y="2178050"/>
          <p14:tracePt t="46068" x="9875838" y="2127250"/>
          <p14:tracePt t="46085" x="9663113" y="2101850"/>
          <p14:tracePt t="46102" x="9388475" y="2065338"/>
          <p14:tracePt t="46118" x="9075738" y="2065338"/>
          <p14:tracePt t="46135" x="8774113" y="2065338"/>
          <p14:tracePt t="46151" x="8499475" y="2039938"/>
          <p14:tracePt t="46168" x="8248650" y="2039938"/>
          <p14:tracePt t="46171" x="8110538" y="2014538"/>
          <p14:tracePt t="46185" x="7986713" y="1989138"/>
          <p14:tracePt t="46188" x="7874000" y="1989138"/>
          <p14:tracePt t="46202" x="7735888" y="1965325"/>
          <p14:tracePt t="46218" x="7648575" y="1965325"/>
          <p14:tracePt t="46235" x="7523163" y="1914525"/>
          <p14:tracePt t="46252" x="7310438" y="1889125"/>
          <p14:tracePt t="46268" x="7046913" y="1865313"/>
          <p14:tracePt t="46285" x="6859588" y="1839913"/>
          <p14:tracePt t="46302" x="6772275" y="1839913"/>
          <p14:tracePt t="46318" x="6708775" y="1839913"/>
          <p14:tracePt t="46335" x="6646863" y="1839913"/>
          <p14:tracePt t="46351" x="6496050" y="1839913"/>
          <p14:tracePt t="46368" x="6359525" y="1839913"/>
          <p14:tracePt t="46371" x="6259513" y="1839913"/>
          <p14:tracePt t="46385" x="6196013" y="1839913"/>
          <p14:tracePt t="46388" x="6157913" y="1839913"/>
          <p14:tracePt t="46402" x="6070600" y="1839913"/>
          <p14:tracePt t="46418" x="5995988" y="1865313"/>
          <p14:tracePt t="46435" x="5870575" y="1914525"/>
          <p14:tracePt t="46452" x="5719763" y="1965325"/>
          <p14:tracePt t="46468" x="5645150" y="1965325"/>
          <p14:tracePt t="46485" x="5632450" y="1989138"/>
          <p14:tracePt t="46506" x="5632450" y="2001838"/>
          <p14:tracePt t="46522" x="5632450" y="2027238"/>
          <p14:tracePt t="46535" x="5632450" y="2039938"/>
          <p14:tracePt t="46552" x="5695950" y="2101850"/>
          <p14:tracePt t="46568" x="5845175" y="2165350"/>
          <p14:tracePt t="46571" x="6021388" y="2227263"/>
          <p14:tracePt t="46585" x="6396038" y="2327275"/>
          <p14:tracePt t="46601" x="6772275" y="2427288"/>
          <p14:tracePt t="46618" x="7021513" y="2452688"/>
          <p14:tracePt t="46635" x="7123113" y="2452688"/>
          <p14:tracePt t="46651" x="7223125" y="2452688"/>
          <p14:tracePt t="46668" x="7423150" y="2439988"/>
          <p14:tracePt t="46685" x="7735888" y="2439988"/>
          <p14:tracePt t="46701" x="8174038" y="2439988"/>
          <p14:tracePt t="46718" x="8724900" y="2439988"/>
          <p14:tracePt t="46735" x="9199563" y="2439988"/>
          <p14:tracePt t="46751" x="9501188" y="2439988"/>
          <p14:tracePt t="46768" x="9701213" y="2439988"/>
          <p14:tracePt t="46772" x="9813925" y="2439988"/>
          <p14:tracePt t="46785" x="10001250" y="2439988"/>
          <p14:tracePt t="46802" x="10239375" y="2439988"/>
          <p14:tracePt t="46818" x="10477500" y="2439988"/>
          <p14:tracePt t="46835" x="10639425" y="2439988"/>
          <p14:tracePt t="46851" x="10664825" y="2439988"/>
          <p14:tracePt t="46913" x="10639425" y="2439988"/>
          <p14:tracePt t="46921" x="10514013" y="2439988"/>
          <p14:tracePt t="46930" x="10288588" y="2378075"/>
          <p14:tracePt t="46939" x="9926638" y="2290763"/>
          <p14:tracePt t="46951" x="9488488" y="2152650"/>
          <p14:tracePt t="46968" x="8661400" y="2027238"/>
          <p14:tracePt t="46972" x="8474075" y="2001838"/>
          <p14:tracePt t="46985" x="8348663" y="1978025"/>
          <p14:tracePt t="47001" x="8335963" y="1978025"/>
          <p14:tracePt t="47034" x="8361363" y="1978025"/>
          <p14:tracePt t="47042" x="8424863" y="1978025"/>
          <p14:tracePt t="47051" x="8512175" y="1978025"/>
          <p14:tracePt t="47068" x="8699500" y="1989138"/>
          <p14:tracePt t="47085" x="8750300" y="2001838"/>
          <p14:tracePt t="47322" x="8686800" y="2001838"/>
          <p14:tracePt t="47330" x="8612188" y="1989138"/>
          <p14:tracePt t="47339" x="8512175" y="1939925"/>
          <p14:tracePt t="47351" x="8348663" y="1839913"/>
          <p14:tracePt t="47368" x="7974013" y="1614488"/>
          <p14:tracePt t="47371" x="7773988" y="1514475"/>
          <p14:tracePt t="47385" x="7635875" y="1439863"/>
          <p14:tracePt t="47388" x="7535863" y="1350963"/>
          <p14:tracePt t="47402" x="7459663" y="1276350"/>
          <p14:tracePt t="47418" x="7435850" y="1250950"/>
          <p14:tracePt t="47434" x="7435850" y="1201738"/>
          <p14:tracePt t="47451" x="7435850" y="1150938"/>
          <p14:tracePt t="47468" x="7435850" y="1076325"/>
          <p14:tracePt t="47485" x="7435850" y="912813"/>
          <p14:tracePt t="47501" x="7385050" y="712788"/>
          <p14:tracePt t="48986" x="6884988" y="600075"/>
          <p14:tracePt t="48994" x="6884988" y="700088"/>
          <p14:tracePt t="49002" x="6884988" y="763588"/>
          <p14:tracePt t="49018" x="6884988" y="876300"/>
          <p14:tracePt t="49034" x="6884988" y="938213"/>
          <p14:tracePt t="49051" x="6921500" y="1025525"/>
          <p14:tracePt t="49068" x="6972300" y="1076325"/>
          <p14:tracePt t="49084" x="7034213" y="1138238"/>
          <p14:tracePt t="49101" x="7146925" y="1227138"/>
          <p14:tracePt t="49118" x="7410450" y="1427163"/>
          <p14:tracePt t="49134" x="7635875" y="1576388"/>
          <p14:tracePt t="49151" x="7823200" y="1676400"/>
          <p14:tracePt t="49168" x="7874000" y="1714500"/>
          <p14:tracePt t="49210" x="7897813" y="1714500"/>
          <p14:tracePt t="49217" x="7910513" y="1714500"/>
          <p14:tracePt t="49226" x="7935913" y="1714500"/>
          <p14:tracePt t="49234" x="7948613" y="1714500"/>
          <p14:tracePt t="49251" x="7961313" y="1714500"/>
          <p14:tracePt t="49282" x="7961313" y="1727200"/>
          <p14:tracePt t="49290" x="7961313" y="1739900"/>
          <p14:tracePt t="49301" x="7961313" y="1801813"/>
          <p14:tracePt t="49318" x="7961313" y="1914525"/>
          <p14:tracePt t="49334" x="7948613" y="1952625"/>
          <p14:tracePt t="49351" x="7935913" y="1978025"/>
          <p14:tracePt t="49368" x="7886700" y="1989138"/>
          <p14:tracePt t="49371" x="7848600" y="2014538"/>
          <p14:tracePt t="49386" x="7835900" y="2027238"/>
          <p14:tracePt t="49442" x="7823200" y="2052638"/>
          <p14:tracePt t="49450" x="7823200" y="2139950"/>
          <p14:tracePt t="49458" x="7823200" y="2190750"/>
          <p14:tracePt t="49468" x="7823200" y="2252663"/>
          <p14:tracePt t="49484" x="7861300" y="2339975"/>
          <p14:tracePt t="49501" x="7897813" y="2390775"/>
          <p14:tracePt t="49518" x="7948613" y="2439988"/>
          <p14:tracePt t="49534" x="8074025" y="2478088"/>
          <p14:tracePt t="49551" x="8135938" y="2478088"/>
          <p14:tracePt t="49568" x="8212138" y="2478088"/>
          <p14:tracePt t="49584" x="8223250" y="2478088"/>
          <p14:tracePt t="49867" x="8235950" y="2465388"/>
          <p14:tracePt t="49874" x="8235950" y="2403475"/>
          <p14:tracePt t="49884" x="8235950" y="2365375"/>
          <p14:tracePt t="49901" x="8212138" y="2178050"/>
          <p14:tracePt t="49917" x="8110538" y="1952625"/>
          <p14:tracePt t="49934" x="7961313" y="1601788"/>
          <p14:tracePt t="49951" x="7785100" y="1101725"/>
          <p14:tracePt t="49968" x="7735888" y="901700"/>
          <p14:tracePt t="49969" x="7735888" y="863600"/>
          <p14:tracePt t="49984" x="7735888" y="825500"/>
          <p14:tracePt t="49987" x="7735888" y="776288"/>
          <p14:tracePt t="50001" x="7735888" y="738188"/>
          <p14:tracePt t="50004" x="7761288" y="700088"/>
          <p14:tracePt t="50018" x="7773988" y="625475"/>
          <p14:tracePt t="51674" x="8099425" y="563563"/>
          <p14:tracePt t="51682" x="8348663" y="776288"/>
          <p14:tracePt t="51690" x="8561388" y="1038225"/>
          <p14:tracePt t="51701" x="8750300" y="1250950"/>
          <p14:tracePt t="51717" x="8899525" y="1539875"/>
          <p14:tracePt t="51734" x="8912225" y="1714500"/>
          <p14:tracePt t="51750" x="8899525" y="1801813"/>
          <p14:tracePt t="51767" x="8837613" y="1889125"/>
          <p14:tracePt t="51784" x="8812213" y="1965325"/>
          <p14:tracePt t="51787" x="8799513" y="1989138"/>
          <p14:tracePt t="51801" x="8786813" y="2014538"/>
          <p14:tracePt t="51804" x="8774113" y="2039938"/>
          <p14:tracePt t="51817" x="8763000" y="2089150"/>
          <p14:tracePt t="51834" x="8763000" y="2101850"/>
          <p14:tracePt t="51851" x="8763000" y="2114550"/>
          <p14:tracePt t="51867" x="8750300" y="2139950"/>
          <p14:tracePt t="51884" x="8737600" y="2152650"/>
          <p14:tracePt t="51900" x="8724900" y="2165350"/>
          <p14:tracePt t="51917" x="8699500" y="2190750"/>
          <p14:tracePt t="51934" x="8650288" y="2227263"/>
          <p14:tracePt t="51951" x="8574088" y="2239963"/>
          <p14:tracePt t="51967" x="8512175" y="2239963"/>
          <p14:tracePt t="51984" x="8412163" y="2239963"/>
          <p14:tracePt t="52001" x="8274050" y="2239963"/>
          <p14:tracePt t="52004" x="8235950" y="2239963"/>
          <p14:tracePt t="52018" x="8161338" y="2239963"/>
          <p14:tracePt t="52034" x="8148638" y="2239963"/>
          <p14:tracePt t="52050" x="8123238" y="2252663"/>
          <p14:tracePt t="52067" x="8099425" y="2265363"/>
          <p14:tracePt t="52084" x="8010525" y="2265363"/>
          <p14:tracePt t="52100" x="7886700" y="2265363"/>
          <p14:tracePt t="52117" x="7748588" y="2252663"/>
          <p14:tracePt t="52133" x="7685088" y="2227263"/>
          <p14:tracePt t="52150" x="7673975" y="2227263"/>
          <p14:tracePt t="52195" x="7673975" y="2201863"/>
          <p14:tracePt t="52218" x="7661275" y="2201863"/>
          <p14:tracePt t="52242" x="7648575" y="2190750"/>
          <p14:tracePt t="52258" x="7648575" y="2178050"/>
          <p14:tracePt t="52290" x="7648575" y="2152650"/>
          <p14:tracePt t="52330" x="7661275" y="2139950"/>
          <p14:tracePt t="52756" x="7661275" y="2152650"/>
          <p14:tracePt t="52764" x="7648575" y="2152650"/>
          <p14:tracePt t="52778" x="7635875" y="2165350"/>
          <p14:tracePt t="52787" x="7610475" y="2190750"/>
          <p14:tracePt t="52802" x="7597775" y="2190750"/>
          <p14:tracePt t="52917" x="7585075" y="2190750"/>
          <p14:tracePt t="52981" x="7572375" y="2190750"/>
          <p14:tracePt t="52989" x="7561263" y="2190750"/>
          <p14:tracePt t="53000" x="7548563" y="2190750"/>
          <p14:tracePt t="53002" x="7548563" y="2178050"/>
          <p14:tracePt t="53017" x="7535863" y="2178050"/>
          <p14:tracePt t="53020" x="7535863" y="2165350"/>
          <p14:tracePt t="53034" x="7523163" y="2152650"/>
          <p14:tracePt t="54445" x="7572375" y="2114550"/>
          <p14:tracePt t="54452" x="7673975" y="2114550"/>
          <p14:tracePt t="54466" x="7974013" y="2114550"/>
          <p14:tracePt t="54483" x="8486775" y="2139950"/>
          <p14:tracePt t="54500" x="8874125" y="2201863"/>
          <p14:tracePt t="54517" x="8986838" y="2252663"/>
          <p14:tracePt t="54533" x="9012238" y="2265363"/>
          <p14:tracePt t="54570" x="9024938" y="2265363"/>
          <p14:tracePt t="54594" x="9037638" y="2265363"/>
          <p14:tracePt t="54603" x="9063038" y="2265363"/>
          <p14:tracePt t="54610" x="9099550" y="2265363"/>
          <p14:tracePt t="54618" x="9163050" y="2265363"/>
          <p14:tracePt t="54634" x="9324975" y="2265363"/>
          <p14:tracePt t="54650" x="9437688" y="2265363"/>
          <p14:tracePt t="54666" x="9475788" y="2290763"/>
          <p14:tracePt t="54690" x="9488488" y="2290763"/>
          <p14:tracePt t="54706" x="9501188" y="2290763"/>
          <p14:tracePt t="54717" x="9525000" y="2290763"/>
          <p14:tracePt t="54733" x="9550400" y="2290763"/>
          <p14:tracePt t="54750" x="9601200" y="2290763"/>
          <p14:tracePt t="54766" x="9637713" y="2290763"/>
          <p14:tracePt t="54783" x="9713913" y="2290763"/>
          <p14:tracePt t="54800" x="9852025" y="2314575"/>
          <p14:tracePt t="54816" x="9926638" y="2327275"/>
          <p14:tracePt t="54819" x="9963150" y="2327275"/>
          <p14:tracePt t="54834" x="10039350" y="2352675"/>
          <p14:tracePt t="54850" x="10252075" y="2378075"/>
          <p14:tracePt t="54867" x="10452100" y="2403475"/>
          <p14:tracePt t="54883" x="10502900" y="2403475"/>
          <p14:tracePt t="55002" x="10514013" y="2403475"/>
          <p14:tracePt t="55035" x="10552113" y="2403475"/>
          <p14:tracePt t="55042" x="10590213" y="2403475"/>
          <p14:tracePt t="55050" x="10614025" y="2403475"/>
          <p14:tracePt t="55068" x="10639425" y="2403475"/>
          <p14:tracePt t="55083" x="10652125" y="2414588"/>
          <p14:tracePt t="55100" x="10652125" y="2439988"/>
          <p14:tracePt t="55116" x="10614025" y="2516188"/>
          <p14:tracePt t="55133" x="10426700" y="2565400"/>
          <p14:tracePt t="55150" x="10313988" y="2616200"/>
          <p14:tracePt t="55166" x="10264775" y="2627313"/>
          <p14:tracePt t="55183" x="10252075" y="2627313"/>
          <p14:tracePt t="55291" x="10226675" y="2627313"/>
          <p14:tracePt t="55300" x="10213975" y="2627313"/>
          <p14:tracePt t="55308" x="10177463" y="2652713"/>
          <p14:tracePt t="55319" x="10139363" y="2652713"/>
          <p14:tracePt t="55333" x="10001250" y="2678113"/>
          <p14:tracePt t="55349" x="9863138" y="2678113"/>
          <p14:tracePt t="55367" x="9701213" y="2678113"/>
          <p14:tracePt t="55383" x="9563100" y="2640013"/>
          <p14:tracePt t="55400" x="9388475" y="2616200"/>
          <p14:tracePt t="55416" x="9250363" y="2578100"/>
          <p14:tracePt t="55419" x="9137650" y="2516188"/>
          <p14:tracePt t="55433" x="8874125" y="2490788"/>
          <p14:tracePt t="55450" x="8637588" y="2439988"/>
          <p14:tracePt t="55466" x="8424863" y="2390775"/>
          <p14:tracePt t="55483" x="8312150" y="2365375"/>
          <p14:tracePt t="55500" x="8148638" y="2339975"/>
          <p14:tracePt t="55516" x="7910513" y="2290763"/>
          <p14:tracePt t="55533" x="7610475" y="2201863"/>
          <p14:tracePt t="55550" x="7310438" y="2152650"/>
          <p14:tracePt t="55566" x="7059613" y="2089150"/>
          <p14:tracePt t="55583" x="6821488" y="2065338"/>
          <p14:tracePt t="55600" x="6634163" y="2039938"/>
          <p14:tracePt t="55616" x="6483350" y="2039938"/>
          <p14:tracePt t="55619" x="6446838" y="2039938"/>
          <p14:tracePt t="55633" x="6434138" y="2039938"/>
          <p14:tracePt t="55650" x="6396038" y="2039938"/>
          <p14:tracePt t="55666" x="6370638" y="2039938"/>
          <p14:tracePt t="55683" x="6334125" y="2039938"/>
          <p14:tracePt t="55700" x="6221413" y="2039938"/>
          <p14:tracePt t="55716" x="6096000" y="2039938"/>
          <p14:tracePt t="55733" x="6070600" y="2039938"/>
          <p14:tracePt t="55750" x="6034088" y="2039938"/>
          <p14:tracePt t="55770" x="6021388" y="2039938"/>
          <p14:tracePt t="58124" x="5995988" y="2078038"/>
          <p14:tracePt t="58154" x="5995988" y="2089150"/>
          <p14:tracePt t="58162" x="5995988" y="2114550"/>
          <p14:tracePt t="58170" x="6034088" y="2139950"/>
          <p14:tracePt t="58183" x="6134100" y="2190750"/>
          <p14:tracePt t="58199" x="6383338" y="2278063"/>
          <p14:tracePt t="58216" x="6584950" y="2327275"/>
          <p14:tracePt t="58233" x="6696075" y="2352675"/>
          <p14:tracePt t="58236" x="6734175" y="2365375"/>
          <p14:tracePt t="58250" x="6772275" y="2390775"/>
          <p14:tracePt t="58266" x="6859588" y="2403475"/>
          <p14:tracePt t="58283" x="7010400" y="2414588"/>
          <p14:tracePt t="58299" x="7259638" y="2465388"/>
          <p14:tracePt t="58316" x="7535863" y="2490788"/>
          <p14:tracePt t="58333" x="7673975" y="2490788"/>
          <p14:tracePt t="58349" x="7723188" y="2490788"/>
          <p14:tracePt t="58366" x="7773988" y="2490788"/>
          <p14:tracePt t="58382" x="7823200" y="2490788"/>
          <p14:tracePt t="58399" x="7923213" y="2490788"/>
          <p14:tracePt t="58416" x="8123238" y="2490788"/>
          <p14:tracePt t="58433" x="8361363" y="2490788"/>
          <p14:tracePt t="58436" x="8399463" y="2490788"/>
          <p14:tracePt t="58449" x="8435975" y="2490788"/>
          <p14:tracePt t="58490" x="8448675" y="2490788"/>
          <p14:tracePt t="58498" x="8474075" y="2490788"/>
          <p14:tracePt t="58506" x="8486775" y="2490788"/>
          <p14:tracePt t="58554" x="8499475" y="2490788"/>
          <p14:tracePt t="58562" x="8512175" y="2490788"/>
          <p14:tracePt t="58578" x="8537575" y="2490788"/>
          <p14:tracePt t="58586" x="8561388" y="2490788"/>
          <p14:tracePt t="58599" x="8586788" y="2490788"/>
          <p14:tracePt t="58616" x="8661400" y="2478088"/>
          <p14:tracePt t="58633" x="8737600" y="2478088"/>
          <p14:tracePt t="58635" x="8774113" y="2465388"/>
          <p14:tracePt t="58649" x="8912225" y="2465388"/>
          <p14:tracePt t="58666" x="9112250" y="2465388"/>
          <p14:tracePt t="58682" x="9450388" y="2465388"/>
          <p14:tracePt t="58699" x="9852025" y="2465388"/>
          <p14:tracePt t="58716" x="10126663" y="2503488"/>
          <p14:tracePt t="58733" x="10139363" y="2503488"/>
          <p14:tracePt t="58754" x="10152063" y="2516188"/>
          <p14:tracePt t="58766" x="10152063" y="2540000"/>
          <p14:tracePt t="58782" x="9952038" y="2603500"/>
          <p14:tracePt t="58799" x="9739313" y="2652713"/>
          <p14:tracePt t="58816" x="9437688" y="2652713"/>
          <p14:tracePt t="58833" x="9199563" y="2590800"/>
          <p14:tracePt t="58835" x="9137650" y="2552700"/>
          <p14:tracePt t="58850" x="9050338" y="2490788"/>
          <p14:tracePt t="58866" x="9024938" y="2452688"/>
          <p14:tracePt t="58882" x="9024938" y="2403475"/>
          <p14:tracePt t="58899" x="9024938" y="2365375"/>
          <p14:tracePt t="58916" x="9088438" y="2314575"/>
          <p14:tracePt t="58933" x="9188450" y="2314575"/>
          <p14:tracePt t="58949" x="9237663" y="2314575"/>
          <p14:tracePt t="58966" x="9263063" y="2327275"/>
          <p14:tracePt t="58983" x="9263063" y="2378075"/>
          <p14:tracePt t="58999" x="9263063" y="2403475"/>
          <p14:tracePt t="59015" x="9237663" y="2439988"/>
          <p14:tracePt t="59032" x="9188450" y="2465388"/>
          <p14:tracePt t="59035" x="9175750" y="2465388"/>
          <p14:tracePt t="59049" x="9150350" y="2465388"/>
          <p14:tracePt t="59074" x="9150350" y="2452688"/>
          <p14:tracePt t="59082" x="9150350" y="2439988"/>
          <p14:tracePt t="59099" x="9150350" y="2352675"/>
          <p14:tracePt t="59116" x="9199563" y="2327275"/>
          <p14:tracePt t="59133" x="9275763" y="2290763"/>
          <p14:tracePt t="59149" x="9312275" y="2265363"/>
          <p14:tracePt t="59166" x="9324975" y="2265363"/>
          <p14:tracePt t="59210" x="9337675" y="2290763"/>
          <p14:tracePt t="59219" x="9301163" y="2339975"/>
          <p14:tracePt t="59226" x="9188450" y="2390775"/>
          <p14:tracePt t="59234" x="9012238" y="2452688"/>
          <p14:tracePt t="59249" x="8874125" y="2478088"/>
          <p14:tracePt t="59252" x="8712200" y="2478088"/>
          <p14:tracePt t="59266" x="8312150" y="2478088"/>
          <p14:tracePt t="59282" x="7986713" y="2427288"/>
          <p14:tracePt t="59299" x="7797800" y="2303463"/>
          <p14:tracePt t="59316" x="7610475" y="2201863"/>
          <p14:tracePt t="59332" x="7510463" y="2114550"/>
          <p14:tracePt t="59349" x="7485063" y="2065338"/>
          <p14:tracePt t="59366" x="7485063" y="2052638"/>
          <p14:tracePt t="59382" x="7485063" y="2027238"/>
          <p14:tracePt t="59399" x="7523163" y="1978025"/>
          <p14:tracePt t="59416" x="7623175" y="1978025"/>
          <p14:tracePt t="59432" x="7797800" y="1952625"/>
          <p14:tracePt t="59435" x="7835900" y="1952625"/>
          <p14:tracePt t="59449" x="7848600" y="1952625"/>
          <p14:tracePt t="59466" x="7861300" y="1965325"/>
          <p14:tracePt t="59482" x="7748588" y="2052638"/>
          <p14:tracePt t="59499" x="7635875" y="2089150"/>
          <p14:tracePt t="59516" x="7572375" y="2114550"/>
          <p14:tracePt t="59532" x="7561263" y="2114550"/>
          <p14:tracePt t="59554" x="7535863" y="2114550"/>
          <p14:tracePt t="59566" x="7497763" y="2114550"/>
          <p14:tracePt t="59582" x="7423150" y="2139950"/>
          <p14:tracePt t="59599" x="7372350" y="2139950"/>
          <p14:tracePt t="59616" x="7359650" y="2139950"/>
          <p14:tracePt t="59642" x="7397750" y="2139950"/>
          <p14:tracePt t="59650" x="7423150" y="2127250"/>
          <p14:tracePt t="59666" x="7497763" y="2127250"/>
          <p14:tracePt t="59683" x="7510463" y="2127250"/>
          <p14:tracePt t="59699" x="7523163" y="2127250"/>
          <p14:tracePt t="59715" x="7597775" y="2201863"/>
          <p14:tracePt t="59732" x="7785100" y="2327275"/>
          <p14:tracePt t="59749" x="8110538" y="2427288"/>
          <p14:tracePt t="59766" x="8286750" y="2452688"/>
          <p14:tracePt t="59782" x="8299450" y="2452688"/>
          <p14:tracePt t="59818" x="8312150" y="2452688"/>
          <p14:tracePt t="59835" x="8312150" y="2414588"/>
          <p14:tracePt t="59842" x="8286750" y="2378075"/>
          <p14:tracePt t="59850" x="8248650" y="2378075"/>
          <p14:tracePt t="59866" x="8048625" y="2327275"/>
          <p14:tracePt t="59883" x="7673975" y="2278063"/>
          <p14:tracePt t="59899" x="7435850" y="2278063"/>
          <p14:tracePt t="59916" x="7372350" y="2278063"/>
          <p14:tracePt t="59938" x="7359650" y="2290763"/>
          <p14:tracePt t="59954" x="7359650" y="2327275"/>
          <p14:tracePt t="59966" x="7385050" y="2339975"/>
          <p14:tracePt t="59982" x="7459663" y="2378075"/>
          <p14:tracePt t="59999" x="7597775" y="2403475"/>
          <p14:tracePt t="60015" x="7897813" y="2403475"/>
          <p14:tracePt t="60032" x="8123238" y="2403475"/>
          <p14:tracePt t="60036" x="8161338" y="2403475"/>
          <p14:tracePt t="60049" x="8186738" y="2403475"/>
          <p14:tracePt t="60108" x="8174038" y="2403475"/>
          <p14:tracePt t="60116" x="8148638" y="2403475"/>
          <p14:tracePt t="60125" x="8148638" y="2414588"/>
          <p14:tracePt t="60146" x="8123238" y="2427288"/>
          <p14:tracePt t="60226" x="8110538" y="2452688"/>
          <p14:tracePt t="60236" x="8099425" y="2452688"/>
          <p14:tracePt t="60249" x="8074025" y="2465388"/>
          <p14:tracePt t="60348" x="8061325" y="2465388"/>
          <p14:tracePt t="60357" x="8048625" y="2465388"/>
          <p14:tracePt t="60368" x="8010525" y="2465388"/>
          <p14:tracePt t="60382" x="7935913" y="2465388"/>
          <p14:tracePt t="60399" x="7874000" y="2465388"/>
          <p14:tracePt t="60415" x="7848600" y="2465388"/>
          <p14:tracePt t="60433" x="7823200" y="2465388"/>
          <p14:tracePt t="60458" x="7810500" y="2465388"/>
          <p14:tracePt t="60482" x="7797800" y="2465388"/>
          <p14:tracePt t="60490" x="7785100" y="2465388"/>
          <p14:tracePt t="60499" x="7761288" y="2465388"/>
          <p14:tracePt t="60554" x="7761288" y="2452688"/>
          <p14:tracePt t="60570" x="7761288" y="2439988"/>
          <p14:tracePt t="60578" x="7748588" y="2427288"/>
          <p14:tracePt t="60594" x="7748588" y="2414588"/>
          <p14:tracePt t="60610" x="7748588" y="2390775"/>
          <p14:tracePt t="60635" x="7723188" y="2378075"/>
          <p14:tracePt t="60681" x="7723188" y="2365375"/>
          <p14:tracePt t="61005" x="7723188" y="2352675"/>
          <p14:tracePt t="61014" x="7697788" y="2352675"/>
          <p14:tracePt t="61027" x="7685088" y="2339975"/>
          <p14:tracePt t="61034" x="7673975" y="2339975"/>
          <p14:tracePt t="61049" x="7673975" y="2327275"/>
          <p14:tracePt t="61067" x="7673975" y="2314575"/>
          <p14:tracePt t="61082" x="7648575" y="2303463"/>
          <p14:tracePt t="61099" x="7648575" y="2290763"/>
          <p14:tracePt t="61115" x="7648575" y="2239963"/>
          <p14:tracePt t="61194" x="7623175" y="2239963"/>
          <p14:tracePt t="61202" x="7610475" y="2239963"/>
          <p14:tracePt t="61219" x="7597775" y="2239963"/>
          <p14:tracePt t="61226" x="7585075" y="2239963"/>
          <p14:tracePt t="61235" x="7572375" y="2252663"/>
          <p14:tracePt t="61249" x="7572375" y="2265363"/>
          <p14:tracePt t="61251" x="7572375" y="2278063"/>
          <p14:tracePt t="61265" x="7572375" y="2303463"/>
          <p14:tracePt t="61290" x="7597775" y="2303463"/>
          <p14:tracePt t="61299" x="7661275" y="2303463"/>
          <p14:tracePt t="61315" x="7710488" y="2303463"/>
          <p14:tracePt t="61332" x="7735888" y="2303463"/>
          <p14:tracePt t="61354" x="7748588" y="2303463"/>
          <p14:tracePt t="61409" x="7723188" y="2303463"/>
          <p14:tracePt t="61419" x="7685088" y="2303463"/>
          <p14:tracePt t="61426" x="7623175" y="2303463"/>
          <p14:tracePt t="61435" x="7585075" y="2303463"/>
          <p14:tracePt t="61449" x="7548563" y="2303463"/>
          <p14:tracePt t="61451" x="7510463" y="2303463"/>
          <p14:tracePt t="61465" x="7497763" y="2314575"/>
          <p14:tracePt t="61482" x="7472363" y="2327275"/>
          <p14:tracePt t="61506" x="7472363" y="2352675"/>
          <p14:tracePt t="61634" x="7485063" y="2352675"/>
          <p14:tracePt t="61650" x="7497763" y="2352675"/>
          <p14:tracePt t="61658" x="7510463" y="2327275"/>
          <p14:tracePt t="61665" x="7535863" y="2327275"/>
          <p14:tracePt t="61682" x="7585075" y="2314575"/>
          <p14:tracePt t="61699" x="7635875" y="2278063"/>
          <p14:tracePt t="61842" x="7661275" y="2327275"/>
          <p14:tracePt t="61850" x="7661275" y="2365375"/>
          <p14:tracePt t="61858" x="7661275" y="2427288"/>
          <p14:tracePt t="61865" x="7661275" y="2465388"/>
          <p14:tracePt t="61882" x="7661275" y="2516188"/>
          <p14:tracePt t="61899" x="7661275" y="2552700"/>
          <p14:tracePt t="61915" x="7661275" y="2578100"/>
          <p14:tracePt t="61932" x="7648575" y="2578100"/>
          <p14:tracePt t="61949" x="7610475" y="2590800"/>
          <p14:tracePt t="61966" x="7561263" y="2590800"/>
          <p14:tracePt t="61982" x="7523163" y="2590800"/>
          <p14:tracePt t="62042" x="7510463" y="2590800"/>
          <p14:tracePt t="62082" x="7510463" y="2578100"/>
          <p14:tracePt t="62090" x="7523163" y="2578100"/>
          <p14:tracePt t="62098" x="7548563" y="2565400"/>
          <p14:tracePt t="62115" x="7561263" y="2565400"/>
          <p14:tracePt t="62258" x="7585075" y="2540000"/>
          <p14:tracePt t="62357" x="7585075" y="2516188"/>
          <p14:tracePt t="62374" x="7585075" y="2503488"/>
          <p14:tracePt t="62380" x="7585075" y="2490788"/>
          <p14:tracePt t="62386" x="7585075" y="2465388"/>
          <p14:tracePt t="62418" x="7585075" y="2452688"/>
          <p14:tracePt t="62540" x="7585075" y="2439988"/>
          <p14:tracePt t="62549" x="7585075" y="2427288"/>
          <p14:tracePt t="62594" x="7585075" y="2414588"/>
          <p14:tracePt t="62666" x="7561263" y="2414588"/>
          <p14:tracePt t="62674" x="7548563" y="2414588"/>
          <p14:tracePt t="62682" x="7510463" y="2414588"/>
          <p14:tracePt t="62698" x="7459663" y="2414588"/>
          <p14:tracePt t="62715" x="7448550" y="2452688"/>
          <p14:tracePt t="62732" x="7448550" y="2490788"/>
          <p14:tracePt t="62754" x="7448550" y="2503488"/>
          <p14:tracePt t="62786" x="7485063" y="2503488"/>
          <p14:tracePt t="62794" x="7523163" y="2503488"/>
          <p14:tracePt t="62802" x="7585075" y="2503488"/>
          <p14:tracePt t="62815" x="7623175" y="2503488"/>
          <p14:tracePt t="62832" x="7685088" y="2503488"/>
          <p14:tracePt t="63030" x="7697788" y="2503488"/>
          <p14:tracePt t="63038" x="7723188" y="2503488"/>
          <p14:tracePt t="63131" x="7723188" y="2490788"/>
          <p14:tracePt t="63139" x="7710488" y="2490788"/>
          <p14:tracePt t="63151" x="7697788" y="2490788"/>
          <p14:tracePt t="63165" x="7673975" y="2503488"/>
          <p14:tracePt t="63182" x="7673975" y="2516188"/>
          <p14:tracePt t="63198" x="7673975" y="2552700"/>
          <p14:tracePt t="63215" x="7673975" y="2578100"/>
          <p14:tracePt t="63232" x="7673975" y="2616200"/>
          <p14:tracePt t="63251" x="7673975" y="2627313"/>
          <p14:tracePt t="63365" x="7648575" y="2652713"/>
          <p14:tracePt t="63376" x="7623175" y="2652713"/>
          <p14:tracePt t="63388" x="7572375" y="2665413"/>
          <p14:tracePt t="63392" x="7548563" y="2678113"/>
          <p14:tracePt t="63399" x="7535863" y="2678113"/>
          <p14:tracePt t="63415" x="7523163" y="2678113"/>
          <p14:tracePt t="63677" x="7510463" y="2665413"/>
          <p14:tracePt t="63693" x="7510463" y="2640013"/>
          <p14:tracePt t="63707" x="7510463" y="2627313"/>
          <p14:tracePt t="63812" x="7510463" y="2603500"/>
          <p14:tracePt t="63842" x="7535863" y="2590800"/>
          <p14:tracePt t="63874" x="7535863" y="2578100"/>
          <p14:tracePt t="64044" x="7535863" y="2565400"/>
          <p14:tracePt t="64058" x="7535863" y="2540000"/>
          <p14:tracePt t="64090" x="7535863" y="2527300"/>
          <p14:tracePt t="64098" x="7535863" y="2516188"/>
          <p14:tracePt t="64114" x="7535863" y="2503488"/>
          <p14:tracePt t="64122" x="7535863" y="2490788"/>
          <p14:tracePt t="64138" x="7548563" y="2478088"/>
          <p14:tracePt t="64148" x="7548563" y="2465388"/>
          <p14:tracePt t="64194" x="7548563" y="2452688"/>
          <p14:tracePt t="64217" x="7548563" y="2439988"/>
          <p14:tracePt t="64242" x="7548563" y="2414588"/>
          <p14:tracePt t="64251" x="7561263" y="2403475"/>
          <p14:tracePt t="64282" x="7561263" y="2390775"/>
          <p14:tracePt t="64506" x="7561263" y="2365375"/>
          <p14:tracePt t="64530" x="7561263" y="2352675"/>
          <p14:tracePt t="64554" x="7561263" y="2339975"/>
          <p14:tracePt t="64586" x="7561263" y="2327275"/>
          <p14:tracePt t="65173" x="7561263" y="2314575"/>
          <p14:tracePt t="65236" x="7548563" y="2314575"/>
          <p14:tracePt t="65246" x="7523163" y="2327275"/>
          <p14:tracePt t="65257" x="7510463" y="2352675"/>
          <p14:tracePt t="65266" x="7497763" y="2365375"/>
          <p14:tracePt t="65281" x="7497763" y="2403475"/>
          <p14:tracePt t="65298" x="7497763" y="2439988"/>
          <p14:tracePt t="65314" x="7510463" y="2478088"/>
          <p14:tracePt t="65331" x="7561263" y="2503488"/>
          <p14:tracePt t="65348" x="7597775" y="2503488"/>
          <p14:tracePt t="65365" x="7610475" y="2503488"/>
          <p14:tracePt t="65381" x="7623175" y="2503488"/>
          <p14:tracePt t="65401" x="7648575" y="2503488"/>
          <p14:tracePt t="65418" x="7648575" y="2490788"/>
          <p14:tracePt t="65431" x="7648575" y="2465388"/>
          <p14:tracePt t="65448" x="7648575" y="2452688"/>
          <p14:tracePt t="65465" x="7635875" y="2439988"/>
          <p14:tracePt t="65468" x="7623175" y="2439988"/>
          <p14:tracePt t="65481" x="7585075" y="2439988"/>
          <p14:tracePt t="65498" x="7561263" y="2439988"/>
          <p14:tracePt t="65538" x="7548563" y="2465388"/>
          <p14:tracePt t="65546" x="7561263" y="2465388"/>
          <p14:tracePt t="65554" x="7572375" y="2465388"/>
          <p14:tracePt t="65564" x="7610475" y="2465388"/>
          <p14:tracePt t="65581" x="7635875" y="2465388"/>
          <p14:tracePt t="65610" x="7661275" y="2465388"/>
          <p14:tracePt t="65618" x="7661275" y="2452688"/>
          <p14:tracePt t="65631" x="7661275" y="2439988"/>
          <p14:tracePt t="65648" x="7661275" y="2390775"/>
          <p14:tracePt t="65665" x="7661275" y="2339975"/>
          <p14:tracePt t="65667" x="7661275" y="2314575"/>
          <p14:tracePt t="65681" x="7661275" y="2265363"/>
          <p14:tracePt t="65698" x="7685088" y="2214563"/>
          <p14:tracePt t="65714" x="7773988" y="2152650"/>
          <p14:tracePt t="65731" x="7886700" y="2127250"/>
          <p14:tracePt t="65747" x="7910513" y="2127250"/>
          <p14:tracePt t="65764" x="7935913" y="2127250"/>
          <p14:tracePt t="65781" x="7961313" y="2127250"/>
          <p14:tracePt t="65798" x="8086725" y="2127250"/>
          <p14:tracePt t="65814" x="8361363" y="2127250"/>
          <p14:tracePt t="65831" x="8724900" y="2201863"/>
          <p14:tracePt t="65848" x="9050338" y="2239963"/>
          <p14:tracePt t="65865" x="9312275" y="2290763"/>
          <p14:tracePt t="65867" x="9463088" y="2290763"/>
          <p14:tracePt t="65881" x="9688513" y="2314575"/>
          <p14:tracePt t="65898" x="9763125" y="2339975"/>
          <p14:tracePt t="65914" x="9801225" y="2339975"/>
          <p14:tracePt t="65962" x="9813925" y="2339975"/>
          <p14:tracePt t="65978" x="9875838" y="2339975"/>
          <p14:tracePt t="65985" x="9913938" y="2339975"/>
          <p14:tracePt t="65998" x="9952038" y="2339975"/>
          <p14:tracePt t="66014" x="10088563" y="2339975"/>
          <p14:tracePt t="66031" x="10226675" y="2339975"/>
          <p14:tracePt t="66048" x="10288588" y="2339975"/>
          <p14:tracePt t="66082" x="10288588" y="2327275"/>
          <p14:tracePt t="66090" x="10288588" y="2290763"/>
          <p14:tracePt t="66098" x="10288588" y="2278063"/>
          <p14:tracePt t="66115" x="10252075" y="2239963"/>
          <p14:tracePt t="66131" x="10052050" y="2239963"/>
          <p14:tracePt t="66148" x="9875838" y="2239963"/>
          <p14:tracePt t="66164" x="9750425" y="2239963"/>
          <p14:tracePt t="66181" x="9675813" y="2239963"/>
          <p14:tracePt t="66198" x="9663113" y="2303463"/>
          <p14:tracePt t="66214" x="9663113" y="2339975"/>
          <p14:tracePt t="66231" x="9726613" y="2378075"/>
          <p14:tracePt t="66248" x="9901238" y="2403475"/>
          <p14:tracePt t="66264" x="10064750" y="2427288"/>
          <p14:tracePt t="66267" x="10101263" y="2427288"/>
          <p14:tracePt t="66282" x="10126663" y="2427288"/>
          <p14:tracePt t="66298" x="10126663" y="2403475"/>
          <p14:tracePt t="66315" x="10113963" y="2352675"/>
          <p14:tracePt t="66331" x="10039350" y="2314575"/>
          <p14:tracePt t="66348" x="9875838" y="2290763"/>
          <p14:tracePt t="66364" x="9739313" y="2290763"/>
          <p14:tracePt t="66381" x="9650413" y="2303463"/>
          <p14:tracePt t="66398" x="9650413" y="2314575"/>
          <p14:tracePt t="66415" x="9650413" y="2352675"/>
          <p14:tracePt t="66431" x="9650413" y="2365375"/>
          <p14:tracePt t="66448" x="9663113" y="2390775"/>
          <p14:tracePt t="66464" x="9713913" y="2390775"/>
          <p14:tracePt t="66467" x="9739313" y="2390775"/>
          <p14:tracePt t="66481" x="9775825" y="2390775"/>
          <p14:tracePt t="66498" x="9788525" y="2390775"/>
          <p14:tracePt t="66725" x="9801225" y="2390775"/>
          <p14:tracePt t="66729" x="9826625" y="2390775"/>
          <p14:tracePt t="66737" x="9852025" y="2390775"/>
          <p14:tracePt t="66748" x="9875838" y="2365375"/>
          <p14:tracePt t="66764" x="9913938" y="2339975"/>
          <p14:tracePt t="66781" x="9926638" y="2339975"/>
          <p14:tracePt t="66868" x="9939338" y="2352675"/>
          <p14:tracePt t="66875" x="9926638" y="2352675"/>
          <p14:tracePt t="66890" x="9901238" y="2378075"/>
          <p14:tracePt t="66978" x="9926638" y="2378075"/>
          <p14:tracePt t="66986" x="9952038" y="2378075"/>
          <p14:tracePt t="66998" x="9963150" y="2378075"/>
          <p14:tracePt t="67026" x="9988550" y="2365375"/>
          <p14:tracePt t="67035" x="10001250" y="2352675"/>
          <p14:tracePt t="67051" x="9975850" y="2352675"/>
          <p14:tracePt t="67064" x="9939338" y="2352675"/>
          <p14:tracePt t="67067" x="9901238" y="2365375"/>
          <p14:tracePt t="67081" x="9888538" y="2365375"/>
          <p14:tracePt t="67084" x="9839325" y="2378075"/>
          <p14:tracePt t="67098" x="9813925" y="2378075"/>
          <p14:tracePt t="67130" x="9801225" y="2352675"/>
          <p14:tracePt t="67138" x="9801225" y="2327275"/>
          <p14:tracePt t="67148" x="9801225" y="2303463"/>
          <p14:tracePt t="67164" x="9852025" y="2278063"/>
          <p14:tracePt t="67181" x="9939338" y="2265363"/>
          <p14:tracePt t="67197" x="9952038" y="2265363"/>
          <p14:tracePt t="67234" x="9926638" y="2265363"/>
          <p14:tracePt t="67242" x="9863138" y="2265363"/>
          <p14:tracePt t="67251" x="9788525" y="2290763"/>
          <p14:tracePt t="67264" x="9750425" y="2290763"/>
          <p14:tracePt t="67372" x="9739313" y="2290763"/>
          <p14:tracePt t="67381" x="9701213" y="2290763"/>
          <p14:tracePt t="67389" x="9588500" y="2265363"/>
          <p14:tracePt t="67397" x="9450388" y="2239963"/>
          <p14:tracePt t="67414" x="9224963" y="2214563"/>
          <p14:tracePt t="67431" x="9112250" y="2190750"/>
          <p14:tracePt t="67448" x="9099550" y="2190750"/>
          <p14:tracePt t="67464" x="9075738" y="2190750"/>
          <p14:tracePt t="67514" x="9063038" y="2190750"/>
          <p14:tracePt t="67546" x="9050338" y="2190750"/>
          <p14:tracePt t="67554" x="9050338" y="2201863"/>
          <p14:tracePt t="67564" x="9050338" y="2227263"/>
          <p14:tracePt t="67581" x="8999538" y="2278063"/>
          <p14:tracePt t="67597" x="8986838" y="2303463"/>
          <p14:tracePt t="67614" x="8986838" y="2327275"/>
          <p14:tracePt t="67690" x="8975725" y="2327275"/>
          <p14:tracePt t="67706" x="8963025" y="2327275"/>
          <p14:tracePt t="67782" x="8950325" y="2327275"/>
          <p14:tracePt t="68947" x="8924925" y="2327275"/>
          <p14:tracePt t="68970" x="8899525" y="2339975"/>
          <p14:tracePt t="69138" x="8899525" y="2352675"/>
          <p14:tracePt t="69322" x="8886825" y="2352675"/>
          <p14:tracePt t="69330" x="8863013" y="2352675"/>
          <p14:tracePt t="69370" x="8850313" y="2352675"/>
          <p14:tracePt t="70069" x="8824913" y="2352675"/>
          <p14:tracePt t="70079" x="8786813" y="2352675"/>
          <p14:tracePt t="70087" x="8699500" y="2352675"/>
          <p14:tracePt t="70097" x="8424863" y="2252663"/>
          <p14:tracePt t="70114" x="8048625" y="2139950"/>
          <p14:tracePt t="70131" x="7735888" y="2052638"/>
          <p14:tracePt t="70147" x="7523163" y="2014538"/>
          <p14:tracePt t="70164" x="7485063" y="2014538"/>
          <p14:tracePt t="70180" x="7472363" y="2014538"/>
          <p14:tracePt t="70250" x="7535863" y="2014538"/>
          <p14:tracePt t="70258" x="7610475" y="2014538"/>
          <p14:tracePt t="70267" x="7661275" y="2001838"/>
          <p14:tracePt t="70280" x="7723188" y="1978025"/>
          <p14:tracePt t="70283" x="7773988" y="1965325"/>
          <p14:tracePt t="70297" x="7785100" y="1952625"/>
          <p14:tracePt t="70346" x="7761288" y="1952625"/>
          <p14:tracePt t="70354" x="7723188" y="1952625"/>
          <p14:tracePt t="70364" x="7685088" y="1952625"/>
          <p14:tracePt t="70381" x="7635875" y="1965325"/>
          <p14:tracePt t="70397" x="7585075" y="1989138"/>
          <p14:tracePt t="70414" x="7535863" y="2001838"/>
          <p14:tracePt t="70430" x="7459663" y="2039938"/>
          <p14:tracePt t="70447" x="7435850" y="2078038"/>
          <p14:tracePt t="70464" x="7435850" y="2089150"/>
          <p14:tracePt t="70480" x="7497763" y="2165350"/>
          <p14:tracePt t="70483" x="7623175" y="2201863"/>
          <p14:tracePt t="70497" x="7761288" y="2265363"/>
          <p14:tracePt t="70500" x="7910513" y="2327275"/>
          <p14:tracePt t="70514" x="8186738" y="2403475"/>
          <p14:tracePt t="70530" x="8286750" y="2452688"/>
          <p14:tracePt t="70578" x="8223250" y="2452688"/>
          <p14:tracePt t="70586" x="8174038" y="2452688"/>
          <p14:tracePt t="70597" x="8110538" y="2452688"/>
          <p14:tracePt t="70613" x="7935913" y="2452688"/>
          <p14:tracePt t="70630" x="7861300" y="2439988"/>
          <p14:tracePt t="70647" x="7848600" y="2439988"/>
          <p14:tracePt t="70667" x="7835900" y="2439988"/>
          <p14:tracePt t="70699" x="7835900" y="2414588"/>
          <p14:tracePt t="70821" x="7823200" y="2403475"/>
          <p14:tracePt t="70830" x="7823200" y="2390775"/>
          <p14:tracePt t="70842" x="7835900" y="2378075"/>
          <p14:tracePt t="70851" x="7835900" y="2352675"/>
          <p14:tracePt t="70863" x="7848600" y="2339975"/>
          <p14:tracePt t="70890" x="7861300" y="2327275"/>
          <p14:tracePt t="70906" x="7861300" y="2290763"/>
          <p14:tracePt t="70914" x="7861300" y="2265363"/>
          <p14:tracePt t="70930" x="7874000" y="2201863"/>
          <p14:tracePt t="70946" x="7886700" y="2139950"/>
          <p14:tracePt t="70964" x="7910513" y="2039938"/>
          <p14:tracePt t="70980" x="7910513" y="1914525"/>
          <p14:tracePt t="70997" x="7935913" y="1727200"/>
          <p14:tracePt t="71013" x="7935913" y="1501775"/>
          <p14:tracePt t="71030" x="7935913" y="1276350"/>
          <p14:tracePt t="71047" x="7886700" y="1063625"/>
          <p14:tracePt t="71063" x="7761288" y="876300"/>
          <p14:tracePt t="71080" x="7648575" y="738188"/>
          <p14:tracePt t="71098" x="7610475" y="625475"/>
          <p14:tracePt t="71114" x="7610475" y="563563"/>
          <p14:tracePt t="72650" x="6772275" y="588963"/>
          <p14:tracePt t="72658" x="6684963" y="725488"/>
          <p14:tracePt t="72667" x="6634163" y="901700"/>
          <p14:tracePt t="72680" x="6596063" y="1125538"/>
          <p14:tracePt t="72697" x="6559550" y="1514475"/>
          <p14:tracePt t="72699" x="6559550" y="1652588"/>
          <p14:tracePt t="72713" x="6746875" y="1901825"/>
          <p14:tracePt t="72730" x="7046913" y="2052638"/>
          <p14:tracePt t="72746" x="7348538" y="2114550"/>
          <p14:tracePt t="72763" x="7597775" y="2139950"/>
          <p14:tracePt t="72780" x="7673975" y="2139950"/>
          <p14:tracePt t="72826" x="7635875" y="2139950"/>
          <p14:tracePt t="72834" x="7535863" y="2127250"/>
          <p14:tracePt t="72842" x="7423150" y="2101850"/>
          <p14:tracePt t="72851" x="7297738" y="2101850"/>
          <p14:tracePt t="72863" x="7185025" y="2078038"/>
          <p14:tracePt t="72880" x="7085013" y="2052638"/>
          <p14:tracePt t="72897" x="7059613" y="2052638"/>
          <p14:tracePt t="72930" x="7059613" y="2039938"/>
          <p14:tracePt t="72938" x="7085013" y="2027238"/>
          <p14:tracePt t="72946" x="7134225" y="2014538"/>
          <p14:tracePt t="72963" x="7210425" y="2001838"/>
          <p14:tracePt t="72980" x="7259638" y="1978025"/>
          <p14:tracePt t="73101" x="7272338" y="1978025"/>
          <p14:tracePt t="73116" x="7272338" y="1952625"/>
          <p14:tracePt t="73541" x="7272338" y="1914525"/>
          <p14:tracePt t="73571" x="7285038" y="1889125"/>
          <p14:tracePt t="73602" x="7310438" y="1865313"/>
          <p14:tracePt t="73618" x="7310438" y="1839913"/>
          <p14:tracePt t="73626" x="7348538" y="1827213"/>
          <p14:tracePt t="73634" x="7359650" y="1801813"/>
          <p14:tracePt t="73650" x="7397750" y="1765300"/>
          <p14:tracePt t="73663" x="7423150" y="1739900"/>
          <p14:tracePt t="73680" x="7435850" y="1727200"/>
          <p14:tracePt t="73696" x="7435850" y="1714500"/>
          <p14:tracePt t="73699" x="7448550" y="1689100"/>
          <p14:tracePt t="73754" x="7423150" y="1689100"/>
          <p14:tracePt t="73762" x="7410450" y="1689100"/>
          <p14:tracePt t="73770" x="7397750" y="1689100"/>
          <p14:tracePt t="73779" x="7359650" y="1689100"/>
          <p14:tracePt t="73796" x="7297738" y="1689100"/>
          <p14:tracePt t="73813" x="7223125" y="1689100"/>
          <p14:tracePt t="73830" x="7146925" y="1689100"/>
          <p14:tracePt t="73846" x="7097713" y="1714500"/>
          <p14:tracePt t="73863" x="7010400" y="1801813"/>
          <p14:tracePt t="73880" x="6946900" y="1901825"/>
          <p14:tracePt t="73896" x="6921500" y="2014538"/>
          <p14:tracePt t="73899" x="6921500" y="2052638"/>
          <p14:tracePt t="73913" x="6921500" y="2139950"/>
          <p14:tracePt t="73930" x="6959600" y="2201863"/>
          <p14:tracePt t="73946" x="6972300" y="2227263"/>
          <p14:tracePt t="73963" x="6985000" y="2239963"/>
          <p14:tracePt t="74125" x="6997700" y="2252663"/>
          <p14:tracePt t="79365" x="6985000" y="2239963"/>
          <p14:tracePt t="79373" x="6985000" y="2227263"/>
          <p14:tracePt t="79382" x="6985000" y="2201863"/>
          <p14:tracePt t="79395" x="6985000" y="2152650"/>
          <p14:tracePt t="79412" x="7010400" y="2089150"/>
          <p14:tracePt t="79429" x="7021513" y="2078038"/>
          <p14:tracePt t="79445" x="7034213" y="2052638"/>
          <p14:tracePt t="79462" x="7046913" y="2039938"/>
          <p14:tracePt t="79810" x="7085013" y="2001838"/>
          <p14:tracePt t="79818" x="7097713" y="1989138"/>
          <p14:tracePt t="79828" x="7123113" y="1965325"/>
          <p14:tracePt t="79845" x="7197725" y="1965325"/>
          <p14:tracePt t="79862" x="7297738" y="1965325"/>
          <p14:tracePt t="79878" x="7385050" y="1965325"/>
          <p14:tracePt t="79895" x="7410450" y="1965325"/>
          <p14:tracePt t="79912" x="7423150" y="2052638"/>
          <p14:tracePt t="79928" x="7272338" y="2152650"/>
          <p14:tracePt t="79931" x="7134225" y="2201863"/>
          <p14:tracePt t="79946" x="6897688" y="2252663"/>
          <p14:tracePt t="79962" x="6659563" y="2314575"/>
          <p14:tracePt t="79979" x="6421438" y="2265363"/>
          <p14:tracePt t="79995" x="6283325" y="2190750"/>
          <p14:tracePt t="80012" x="6183313" y="2101850"/>
          <p14:tracePt t="80029" x="6096000" y="2039938"/>
          <p14:tracePt t="80045" x="6045200" y="1989138"/>
          <p14:tracePt t="80062" x="6045200" y="1939925"/>
          <p14:tracePt t="80079" x="6221413" y="1901825"/>
          <p14:tracePt t="80095" x="6559550" y="1876425"/>
          <p14:tracePt t="80112" x="7172325" y="1876425"/>
          <p14:tracePt t="80128" x="7999413" y="2039938"/>
          <p14:tracePt t="80131" x="8399463" y="2127250"/>
          <p14:tracePt t="80145" x="8975725" y="2252663"/>
          <p14:tracePt t="80162" x="9150350" y="2352675"/>
          <p14:tracePt t="80178" x="9175750" y="2403475"/>
          <p14:tracePt t="80195" x="9037638" y="2478088"/>
          <p14:tracePt t="80212" x="8824913" y="2503488"/>
          <p14:tracePt t="80228" x="8524875" y="2427288"/>
          <p14:tracePt t="80245" x="8161338" y="2303463"/>
          <p14:tracePt t="80262" x="7523163" y="2152650"/>
          <p14:tracePt t="80278" x="6834188" y="2027238"/>
          <p14:tracePt t="80295" x="6359525" y="1965325"/>
          <p14:tracePt t="80312" x="6234113" y="1965325"/>
          <p14:tracePt t="80328" x="6221413" y="1965325"/>
          <p14:tracePt t="80331" x="6221413" y="1978025"/>
          <p14:tracePt t="80345" x="6270625" y="2027238"/>
          <p14:tracePt t="80348" x="6383338" y="2078038"/>
          <p14:tracePt t="80362" x="6797675" y="2178050"/>
          <p14:tracePt t="80379" x="7523163" y="2303463"/>
          <p14:tracePt t="80395" x="8110538" y="2414588"/>
          <p14:tracePt t="80412" x="8312150" y="2414588"/>
          <p14:tracePt t="80428" x="8348663" y="2414588"/>
          <p14:tracePt t="80445" x="8361363" y="2403475"/>
          <p14:tracePt t="80462" x="8274050" y="2352675"/>
          <p14:tracePt t="80478" x="8061325" y="2303463"/>
          <p14:tracePt t="80495" x="7561263" y="2227263"/>
          <p14:tracePt t="80512" x="6897688" y="2114550"/>
          <p14:tracePt t="80528" x="6496050" y="2089150"/>
          <p14:tracePt t="80532" x="6408738" y="2089150"/>
          <p14:tracePt t="80545" x="6359525" y="2089150"/>
          <p14:tracePt t="80586" x="6370638" y="2089150"/>
          <p14:tracePt t="80594" x="6434138" y="2089150"/>
          <p14:tracePt t="80602" x="6534150" y="2089150"/>
          <p14:tracePt t="80612" x="6634163" y="2127250"/>
          <p14:tracePt t="80628" x="6759575" y="2165350"/>
          <p14:tracePt t="80645" x="6797675" y="2178050"/>
          <p14:tracePt t="80662" x="6808788" y="2190750"/>
          <p14:tracePt t="80722" x="6784975" y="2178050"/>
          <p14:tracePt t="80730" x="6759575" y="2165350"/>
          <p14:tracePt t="80738" x="6746875" y="2165350"/>
          <p14:tracePt t="80746" x="6721475" y="2152650"/>
          <p14:tracePt t="80786" x="6772275" y="2127250"/>
          <p14:tracePt t="80794" x="6872288" y="2127250"/>
          <p14:tracePt t="80802" x="6997700" y="2127250"/>
          <p14:tracePt t="80812" x="7185025" y="2127250"/>
          <p14:tracePt t="80828" x="7561263" y="2139950"/>
          <p14:tracePt t="80845" x="7673975" y="2139950"/>
          <p14:tracePt t="80862" x="7697788" y="2152650"/>
          <p14:tracePt t="80878" x="7661275" y="2165350"/>
          <p14:tracePt t="80895" x="7561263" y="2178050"/>
          <p14:tracePt t="80912" x="7348538" y="2178050"/>
          <p14:tracePt t="80928" x="6985000" y="2127250"/>
          <p14:tracePt t="80931" x="6734175" y="2089150"/>
          <p14:tracePt t="80945" x="6408738" y="2052638"/>
          <p14:tracePt t="80948" x="6008688" y="1978025"/>
          <p14:tracePt t="80962" x="5157788" y="1839913"/>
          <p14:tracePt t="80979" x="4606925" y="1776413"/>
          <p14:tracePt t="80995" x="4468813" y="1776413"/>
          <p14:tracePt t="81012" x="4456113" y="1776413"/>
          <p14:tracePt t="81028" x="4443413" y="1776413"/>
          <p14:tracePt t="81045" x="4456113" y="1827213"/>
          <p14:tracePt t="81061" x="4668838" y="1901825"/>
          <p14:tracePt t="81078" x="5207000" y="2065338"/>
          <p14:tracePt t="81095" x="5683250" y="2201863"/>
          <p14:tracePt t="81111" x="5845175" y="2239963"/>
          <p14:tracePt t="81128" x="5857875" y="2239963"/>
          <p14:tracePt t="81146" x="5770563" y="2239963"/>
          <p14:tracePt t="81162" x="5507038" y="2190750"/>
          <p14:tracePt t="81179" x="5181600" y="2089150"/>
          <p14:tracePt t="81195" x="5045075" y="2089150"/>
          <p14:tracePt t="81212" x="4994275" y="2089150"/>
          <p14:tracePt t="81228" x="4945063" y="2089150"/>
          <p14:tracePt t="81245" x="4894263" y="2165350"/>
          <p14:tracePt t="81261" x="4894263" y="2239963"/>
          <p14:tracePt t="81278" x="4945063" y="2327275"/>
          <p14:tracePt t="81295" x="5307013" y="2427288"/>
          <p14:tracePt t="81311" x="5708650" y="2490788"/>
          <p14:tracePt t="81328" x="5821363" y="2490788"/>
          <p14:tracePt t="81345" x="5845175" y="2490788"/>
          <p14:tracePt t="81347" x="5857875" y="2490788"/>
          <p14:tracePt t="81362" x="5857875" y="2439988"/>
          <p14:tracePt t="81379" x="5795963" y="2390775"/>
          <p14:tracePt t="81395" x="5719763" y="2365375"/>
          <p14:tracePt t="81412" x="5708650" y="2365375"/>
          <p14:tracePt t="81428" x="5683250" y="2365375"/>
          <p14:tracePt t="81458" x="5683250" y="2378075"/>
          <p14:tracePt t="81466" x="5757863" y="2378075"/>
          <p14:tracePt t="81478" x="5870575" y="2403475"/>
          <p14:tracePt t="81495" x="6083300" y="2403475"/>
          <p14:tracePt t="81511" x="6208713" y="2403475"/>
          <p14:tracePt t="81528" x="6246813" y="2403475"/>
          <p14:tracePt t="81532" x="6246813" y="2390775"/>
          <p14:tracePt t="81546" x="6246813" y="2352675"/>
          <p14:tracePt t="81562" x="6246813" y="2314575"/>
          <p14:tracePt t="81578" x="6246813" y="2265363"/>
          <p14:tracePt t="81594" x="6270625" y="2201863"/>
          <p14:tracePt t="81611" x="6308725" y="2152650"/>
          <p14:tracePt t="81628" x="6308725" y="2127250"/>
          <p14:tracePt t="81645" x="6321425" y="2101850"/>
          <p14:tracePt t="81666" x="6321425" y="2089150"/>
          <p14:tracePt t="81678" x="6334125" y="2078038"/>
          <p14:tracePt t="81805" x="6346825" y="2078038"/>
          <p14:tracePt t="81819" x="6359525" y="2078038"/>
          <p14:tracePt t="85322" x="6334125" y="2078038"/>
          <p14:tracePt t="85348" x="6308725" y="2089150"/>
          <p14:tracePt t="85458" x="6296025" y="2114550"/>
          <p14:tracePt t="85466" x="6270625" y="2152650"/>
          <p14:tracePt t="85477" x="6270625" y="2214563"/>
          <p14:tracePt t="85494" x="6270625" y="2290763"/>
          <p14:tracePt t="85511" x="6259513" y="2327275"/>
          <p14:tracePt t="85528" x="6259513" y="2378075"/>
          <p14:tracePt t="85544" x="6259513" y="2414588"/>
          <p14:tracePt t="85560" x="6259513" y="2439988"/>
          <p14:tracePt t="85577" x="6259513" y="2465388"/>
          <p14:tracePt t="85868" x="6283325" y="2465388"/>
          <p14:tracePt t="85882" x="6296025" y="2452688"/>
          <p14:tracePt t="85890" x="6308725" y="2439988"/>
          <p14:tracePt t="85946" x="6321425" y="2427288"/>
          <p14:tracePt t="86092" x="6346825" y="2427288"/>
          <p14:tracePt t="86102" x="6421438" y="2414588"/>
          <p14:tracePt t="86111" x="6483350" y="2414588"/>
          <p14:tracePt t="86127" x="6608763" y="2390775"/>
          <p14:tracePt t="86144" x="6646863" y="2390775"/>
          <p14:tracePt t="86161" x="6684963" y="2378075"/>
          <p14:tracePt t="86186" x="6684963" y="2365375"/>
          <p14:tracePt t="86210" x="6696075" y="2339975"/>
          <p14:tracePt t="86218" x="6696075" y="2327275"/>
          <p14:tracePt t="86234" x="6696075" y="2314575"/>
          <p14:tracePt t="86243" x="6734175" y="2265363"/>
          <p14:tracePt t="86260" x="6734175" y="2252663"/>
          <p14:tracePt t="86282" x="6734175" y="2239963"/>
          <p14:tracePt t="86346" x="6734175" y="2252663"/>
          <p14:tracePt t="86356" x="6734175" y="2278063"/>
          <p14:tracePt t="86436" x="6746875" y="2278063"/>
          <p14:tracePt t="86446" x="6759575" y="2278063"/>
          <p14:tracePt t="86456" x="6797675" y="2278063"/>
          <p14:tracePt t="86467" x="6834188" y="2278063"/>
          <p14:tracePt t="86468" x="6846888" y="2278063"/>
          <p14:tracePt t="86477" x="6872288" y="2278063"/>
          <p14:tracePt t="86538" x="6821488" y="2278063"/>
          <p14:tracePt t="86546" x="6734175" y="2278063"/>
          <p14:tracePt t="86553" x="6672263" y="2303463"/>
          <p14:tracePt t="86562" x="6608763" y="2327275"/>
          <p14:tracePt t="86577" x="6546850" y="2365375"/>
          <p14:tracePt t="86594" x="6534150" y="2378075"/>
          <p14:tracePt t="86610" x="6534150" y="2390775"/>
          <p14:tracePt t="86627" x="6646863" y="2414588"/>
          <p14:tracePt t="86644" x="6734175" y="2414588"/>
          <p14:tracePt t="86660" x="6784975" y="2414588"/>
          <p14:tracePt t="86677" x="6808788" y="2414588"/>
          <p14:tracePt t="86714" x="6808788" y="2403475"/>
          <p14:tracePt t="86731" x="6784975" y="2403475"/>
          <p14:tracePt t="86738" x="6772275" y="2403475"/>
          <p14:tracePt t="86747" x="6746875" y="2403475"/>
          <p14:tracePt t="87085" x="6734175" y="2403475"/>
          <p14:tracePt t="87099" x="6721475" y="2403475"/>
          <p14:tracePt t="88732" x="6708775" y="2339975"/>
          <p14:tracePt t="88742" x="6708775" y="2239963"/>
          <p14:tracePt t="88750" x="6708775" y="2101850"/>
          <p14:tracePt t="88760" x="6708775" y="1965325"/>
          <p14:tracePt t="88777" x="6721475" y="1663700"/>
          <p14:tracePt t="88779" x="6721475" y="1501775"/>
          <p14:tracePt t="88794" x="6721475" y="1176338"/>
          <p14:tracePt t="88810" x="6721475" y="901700"/>
          <p14:tracePt t="88826" x="6721475" y="776288"/>
          <p14:tracePt t="88843" x="6721475" y="712788"/>
          <p14:tracePt t="88860" x="6746875" y="700088"/>
          <p14:tracePt t="88930" x="6734175" y="688975"/>
          <p14:tracePt t="88938" x="6734175" y="663575"/>
          <p14:tracePt t="88947" x="6734175" y="650875"/>
          <p14:tracePt t="88960" x="6721475" y="612775"/>
          <p14:tracePt t="91162" x="6221413" y="563563"/>
          <p14:tracePt t="91170" x="6170613" y="663575"/>
          <p14:tracePt t="91178" x="6146800" y="763588"/>
          <p14:tracePt t="91193" x="6146800" y="1001713"/>
          <p14:tracePt t="91210" x="6157913" y="1201738"/>
          <p14:tracePt t="91227" x="6396038" y="1389063"/>
          <p14:tracePt t="91243" x="6646863" y="1463675"/>
          <p14:tracePt t="91260" x="6921500" y="1489075"/>
          <p14:tracePt t="91276" x="7072313" y="1489075"/>
          <p14:tracePt t="91293" x="7085013" y="1489075"/>
          <p14:tracePt t="91314" x="7097713" y="1489075"/>
          <p14:tracePt t="91330" x="7097713" y="1476375"/>
          <p14:tracePt t="91347" x="7046913" y="1476375"/>
          <p14:tracePt t="91360" x="7010400" y="1476375"/>
          <p14:tracePt t="91376" x="6934200" y="1476375"/>
          <p14:tracePt t="91380" x="6897688" y="1476375"/>
          <p14:tracePt t="91394" x="6872288" y="1476375"/>
          <p14:tracePt t="91410" x="6859588" y="1476375"/>
          <p14:tracePt t="91427" x="6846888" y="1501775"/>
          <p14:tracePt t="91573" x="6821488" y="1514475"/>
          <p14:tracePt t="91588" x="6797675" y="1552575"/>
          <p14:tracePt t="93578" x="6772275" y="1552575"/>
          <p14:tracePt t="93586" x="6721475" y="1563688"/>
          <p14:tracePt t="93595" x="6608763" y="1589088"/>
          <p14:tracePt t="93609" x="6434138" y="1639888"/>
          <p14:tracePt t="93626" x="6259513" y="1752600"/>
          <p14:tracePt t="93643" x="6021388" y="1978025"/>
          <p14:tracePt t="93659" x="5795963" y="2190750"/>
          <p14:tracePt t="93676" x="5732463" y="2290763"/>
          <p14:tracePt t="93692" x="5708650" y="2352675"/>
          <p14:tracePt t="93709" x="5708650" y="2365375"/>
          <p14:tracePt t="93726" x="5708650" y="2378075"/>
          <p14:tracePt t="93742" x="5719763" y="2390775"/>
          <p14:tracePt t="93828" x="5732463" y="2390775"/>
          <p14:tracePt t="93988" x="5719763" y="2390775"/>
          <p14:tracePt t="93997" x="5695950" y="2327275"/>
          <p14:tracePt t="94009" x="5583238" y="2190750"/>
          <p14:tracePt t="94026" x="5407025" y="2078038"/>
          <p14:tracePt t="94042" x="5232400" y="2065338"/>
          <p14:tracePt t="94059" x="5181600" y="2065338"/>
          <p14:tracePt t="94076" x="5157788" y="2065338"/>
          <p14:tracePt t="94098" x="5145088" y="2065338"/>
          <p14:tracePt t="94114" x="5132388" y="2065338"/>
          <p14:tracePt t="94126" x="5145088" y="2139950"/>
          <p14:tracePt t="94142" x="5294313" y="2303463"/>
          <p14:tracePt t="94159" x="5432425" y="2378075"/>
          <p14:tracePt t="94176" x="5645150" y="2403475"/>
          <p14:tracePt t="94192" x="5845175" y="2403475"/>
          <p14:tracePt t="94195" x="5908675" y="2403475"/>
          <p14:tracePt t="94209" x="5932488" y="2403475"/>
          <p14:tracePt t="94250" x="5921375" y="2390775"/>
          <p14:tracePt t="94258" x="5895975" y="2390775"/>
          <p14:tracePt t="94266" x="5845175" y="2390775"/>
          <p14:tracePt t="94276" x="5795963" y="2390775"/>
          <p14:tracePt t="94292" x="5683250" y="2439988"/>
          <p14:tracePt t="94309" x="5570538" y="2540000"/>
          <p14:tracePt t="94326" x="5545138" y="2552700"/>
          <p14:tracePt t="94354" x="5557838" y="2552700"/>
          <p14:tracePt t="94363" x="5595938" y="2552700"/>
          <p14:tracePt t="94376" x="5657850" y="2552700"/>
          <p14:tracePt t="94392" x="5695950" y="2527300"/>
          <p14:tracePt t="94409" x="5695950" y="2503488"/>
          <p14:tracePt t="94426" x="5695950" y="2490788"/>
          <p14:tracePt t="94450" x="5683250" y="2478088"/>
          <p14:tracePt t="94459" x="5645150" y="2478088"/>
          <p14:tracePt t="94476" x="5570538" y="2478088"/>
          <p14:tracePt t="94492" x="5519738" y="2503488"/>
          <p14:tracePt t="94530" x="5557838" y="2503488"/>
          <p14:tracePt t="94538" x="5570538" y="2503488"/>
          <p14:tracePt t="94546" x="5619750" y="2503488"/>
          <p14:tracePt t="94559" x="5657850" y="2478088"/>
          <p14:tracePt t="94576" x="5732463" y="2403475"/>
          <p14:tracePt t="94592" x="5732463" y="2378075"/>
          <p14:tracePt t="94596" x="5732463" y="2352675"/>
          <p14:tracePt t="94609" x="5719763" y="2339975"/>
          <p14:tracePt t="94611" x="5719763" y="2327275"/>
          <p14:tracePt t="94626" x="5645150" y="2327275"/>
          <p14:tracePt t="94642" x="5570538" y="2327275"/>
          <p14:tracePt t="94659" x="5532438" y="2327275"/>
          <p14:tracePt t="94676" x="5507038" y="2327275"/>
          <p14:tracePt t="94853" x="5507038" y="2339975"/>
          <p14:tracePt t="94867" x="5545138" y="2314575"/>
          <p14:tracePt t="94874" x="5570538" y="2252663"/>
          <p14:tracePt t="94882" x="5632450" y="2114550"/>
          <p14:tracePt t="94892" x="5657850" y="1952625"/>
          <p14:tracePt t="94909" x="5845175" y="1301750"/>
          <p14:tracePt t="94925" x="5921375" y="663575"/>
          <p14:tracePt t="96338" x="5732463" y="663575"/>
          <p14:tracePt t="96346" x="5695950" y="788988"/>
          <p14:tracePt t="96359" x="5670550" y="912813"/>
          <p14:tracePt t="96375" x="5583238" y="1189038"/>
          <p14:tracePt t="96392" x="5557838" y="1401763"/>
          <p14:tracePt t="96408" x="5532438" y="1601788"/>
          <p14:tracePt t="96411" x="5532438" y="1663700"/>
          <p14:tracePt t="96426" x="5532438" y="1776413"/>
          <p14:tracePt t="96442" x="5532438" y="1852613"/>
          <p14:tracePt t="96458" x="5532438" y="1901825"/>
          <p14:tracePt t="96475" x="5532438" y="1952625"/>
          <p14:tracePt t="96492" x="5545138" y="2027238"/>
          <p14:tracePt t="96508" x="5583238" y="2078038"/>
          <p14:tracePt t="96525" x="5645150" y="2139950"/>
          <p14:tracePt t="96542" x="5708650" y="2165350"/>
          <p14:tracePt t="96558" x="5757863" y="2190750"/>
          <p14:tracePt t="96575" x="5832475" y="2190750"/>
          <p14:tracePt t="96592" x="5921375" y="2190750"/>
          <p14:tracePt t="96608" x="6070600" y="2190750"/>
          <p14:tracePt t="96611" x="6146800" y="2190750"/>
          <p14:tracePt t="96625" x="6221413" y="2190750"/>
          <p14:tracePt t="96642" x="6246813" y="2165350"/>
          <p14:tracePt t="96659" x="6246813" y="2152650"/>
          <p14:tracePt t="96675" x="6246813" y="2127250"/>
          <p14:tracePt t="96692" x="6221413" y="2114550"/>
          <p14:tracePt t="96709" x="6057900" y="2101850"/>
          <p14:tracePt t="96725" x="5921375" y="2101850"/>
          <p14:tracePt t="96742" x="5821363" y="2101850"/>
          <p14:tracePt t="96758" x="5695950" y="2139950"/>
          <p14:tracePt t="96775" x="5595938" y="2227263"/>
          <p14:tracePt t="96792" x="5507038" y="2327275"/>
          <p14:tracePt t="96809" x="5507038" y="2403475"/>
          <p14:tracePt t="96811" x="5507038" y="2427288"/>
          <p14:tracePt t="96825" x="5507038" y="2452688"/>
          <p14:tracePt t="96842" x="5545138" y="2478088"/>
          <p14:tracePt t="96858" x="5619750" y="2478088"/>
          <p14:tracePt t="96875" x="5695950" y="2478088"/>
          <p14:tracePt t="96892" x="5770563" y="2478088"/>
          <p14:tracePt t="96909" x="5821363" y="2465388"/>
          <p14:tracePt t="96925" x="5832475" y="2452688"/>
          <p14:tracePt t="96942" x="5832475" y="2427288"/>
          <p14:tracePt t="96958" x="5821363" y="2427288"/>
          <p14:tracePt t="96975" x="5770563" y="2427288"/>
          <p14:tracePt t="96992" x="5719763" y="2427288"/>
          <p14:tracePt t="96994" x="5695950" y="2427288"/>
          <p14:tracePt t="97008" x="5683250" y="2427288"/>
          <p14:tracePt t="97011" x="5645150" y="2427288"/>
          <p14:tracePt t="97025" x="5595938" y="2465388"/>
          <p14:tracePt t="97042" x="5507038" y="2590800"/>
          <p14:tracePt t="97058" x="5483225" y="2616200"/>
          <p14:tracePt t="97138" x="5495925" y="2590800"/>
          <p14:tracePt t="97146" x="5519738" y="2552700"/>
          <p14:tracePt t="97159" x="5532438" y="2527300"/>
          <p14:tracePt t="97175" x="5532438" y="2439988"/>
          <p14:tracePt t="97192" x="5532438" y="2414588"/>
          <p14:tracePt t="97209" x="5532438" y="2390775"/>
          <p14:tracePt t="97212" x="5532438" y="2378075"/>
          <p14:tracePt t="97257" x="5532438" y="2365375"/>
          <p14:tracePt t="97266" x="5532438" y="2352675"/>
          <p14:tracePt t="97275" x="5532438" y="2327275"/>
          <p14:tracePt t="97292" x="5532438" y="2303463"/>
          <p14:tracePt t="97308" x="5570538" y="2239963"/>
          <p14:tracePt t="97325" x="5619750" y="2190750"/>
          <p14:tracePt t="97342" x="5695950" y="2127250"/>
          <p14:tracePt t="97358" x="5745163" y="2089150"/>
          <p14:tracePt t="97375" x="5757863" y="2065338"/>
          <p14:tracePt t="97482" x="5745163" y="2078038"/>
          <p14:tracePt t="97501" x="5732463" y="2078038"/>
          <p14:tracePt t="97546" x="5719763" y="2078038"/>
          <p14:tracePt t="97570" x="5708650" y="2065338"/>
          <p14:tracePt t="97579" x="5708650" y="2014538"/>
          <p14:tracePt t="97586" x="5708650" y="1965325"/>
          <p14:tracePt t="97595" x="5708650" y="1901825"/>
          <p14:tracePt t="97608" x="5708650" y="1827213"/>
          <p14:tracePt t="97612" x="5783263" y="1739900"/>
          <p14:tracePt t="97625" x="5883275" y="1652588"/>
          <p14:tracePt t="97628" x="5970588" y="1601788"/>
          <p14:tracePt t="97642" x="6157913" y="1501775"/>
          <p14:tracePt t="97658" x="6170613" y="1476375"/>
          <p14:tracePt t="97730" x="6134100" y="1476375"/>
          <p14:tracePt t="97853" x="6134100" y="1489075"/>
          <p14:tracePt t="97867" x="6121400" y="1501775"/>
          <p14:tracePt t="97882" x="6070600" y="1539875"/>
          <p14:tracePt t="97892" x="6070600" y="1552575"/>
          <p14:tracePt t="97908" x="6070600" y="1601788"/>
          <p14:tracePt t="97925" x="6070600" y="1614488"/>
          <p14:tracePt t="97954" x="6108700" y="1627188"/>
          <p14:tracePt t="97963" x="6208713" y="1589088"/>
          <p14:tracePt t="97975" x="6283325" y="1514475"/>
          <p14:tracePt t="97992" x="6408738" y="1339850"/>
          <p14:tracePt t="98008" x="6508750" y="1089025"/>
          <p14:tracePt t="98011" x="6572250" y="925513"/>
          <p14:tracePt t="98025" x="6596063" y="625475"/>
          <p14:tracePt t="98181" x="6684963" y="588963"/>
          <p14:tracePt t="98192" x="6696075" y="638175"/>
          <p14:tracePt t="98196" x="6708775" y="676275"/>
          <p14:tracePt t="98259" x="6708775" y="688975"/>
          <p14:tracePt t="98266" x="6708775" y="750888"/>
          <p14:tracePt t="98275" x="6708775" y="863600"/>
          <p14:tracePt t="98292" x="6721475" y="1114425"/>
          <p14:tracePt t="98308" x="6759575" y="1301750"/>
          <p14:tracePt t="98325" x="6808788" y="1476375"/>
          <p14:tracePt t="98342" x="6846888" y="1614488"/>
          <p14:tracePt t="98358" x="6859588" y="1652588"/>
          <p14:tracePt t="98426" x="6859588" y="1576388"/>
          <p14:tracePt t="98434" x="6846888" y="1450975"/>
          <p14:tracePt t="98441" x="6821488" y="1327150"/>
          <p14:tracePt t="98458" x="6759575" y="1076325"/>
          <p14:tracePt t="98475" x="6684963" y="825500"/>
          <p14:tracePt t="98492" x="6659563" y="663575"/>
          <p14:tracePt t="98508" x="6659563" y="563563"/>
          <p14:tracePt t="99379" x="6634163" y="563563"/>
          <p14:tracePt t="99386" x="6584950" y="676275"/>
          <p14:tracePt t="99395" x="6584950" y="776288"/>
          <p14:tracePt t="99408" x="6534150" y="876300"/>
          <p14:tracePt t="99425" x="6483350" y="1089025"/>
          <p14:tracePt t="99428" x="6459538" y="1189038"/>
          <p14:tracePt t="99442" x="6408738" y="1363663"/>
          <p14:tracePt t="99458" x="6321425" y="1589088"/>
          <p14:tracePt t="99475" x="6296025" y="1752600"/>
          <p14:tracePt t="99491" x="6246813" y="1889125"/>
          <p14:tracePt t="99508" x="6170613" y="2065338"/>
          <p14:tracePt t="99525" x="6170613" y="2139950"/>
          <p14:tracePt t="99541" x="6170613" y="2278063"/>
          <p14:tracePt t="99558" x="6157913" y="2352675"/>
          <p14:tracePt t="99575" x="6157913" y="2403475"/>
          <p14:tracePt t="99591" x="6157913" y="2439988"/>
          <p14:tracePt t="99608" x="6157913" y="2452688"/>
          <p14:tracePt t="99625" x="6157913" y="2465388"/>
          <p14:tracePt t="99758" x="6157913" y="2427288"/>
          <p14:tracePt t="99768" x="6183313" y="2390775"/>
          <p14:tracePt t="99779" x="6234113" y="2339975"/>
          <p14:tracePt t="99791" x="6234113" y="2327275"/>
          <p14:tracePt t="99808" x="6234113" y="2314575"/>
          <p14:tracePt t="100277" x="6208713" y="2303463"/>
          <p14:tracePt t="100288" x="6146800" y="2303463"/>
          <p14:tracePt t="100298" x="5921375" y="2414588"/>
          <p14:tracePt t="100308" x="5795963" y="2578100"/>
          <p14:tracePt t="100324" x="5632450" y="3003550"/>
          <p14:tracePt t="100341" x="5657850" y="3316288"/>
          <p14:tracePt t="100358" x="5883275" y="3529013"/>
          <p14:tracePt t="100374" x="6459538" y="3679825"/>
          <p14:tracePt t="100391" x="6997700" y="3741738"/>
          <p14:tracePt t="100408" x="7385050" y="3741738"/>
          <p14:tracePt t="100425" x="7585075" y="3741738"/>
          <p14:tracePt t="100428" x="7673975" y="3716338"/>
          <p14:tracePt t="100442" x="7697788" y="3641725"/>
          <p14:tracePt t="100458" x="7697788" y="3503613"/>
          <p14:tracePt t="100475" x="7572375" y="3254375"/>
          <p14:tracePt t="100491" x="7423150" y="3054350"/>
          <p14:tracePt t="100508" x="7246938" y="2952750"/>
          <p14:tracePt t="100524" x="7123113" y="2928938"/>
          <p14:tracePt t="100541" x="7046913" y="2928938"/>
          <p14:tracePt t="100558" x="7021513" y="2928938"/>
          <p14:tracePt t="100574" x="6997700" y="2965450"/>
          <p14:tracePt t="100591" x="6997700" y="3065463"/>
          <p14:tracePt t="100608" x="6997700" y="3116263"/>
          <p14:tracePt t="100624" x="7059613" y="3190875"/>
          <p14:tracePt t="100627" x="7097713" y="3190875"/>
          <p14:tracePt t="100641" x="7146925" y="3203575"/>
          <p14:tracePt t="100674" x="7159625" y="3203575"/>
          <p14:tracePt t="100698" x="7172325" y="3190875"/>
          <p14:tracePt t="100706" x="7172325" y="3154363"/>
          <p14:tracePt t="100714" x="7123113" y="3103563"/>
          <p14:tracePt t="100724" x="7097713" y="3103563"/>
          <p14:tracePt t="100741" x="7034213" y="3103563"/>
          <p14:tracePt t="100757" x="6997700" y="3103563"/>
          <p14:tracePt t="100774" x="6959600" y="3116263"/>
          <p14:tracePt t="100791" x="6946900" y="3116263"/>
          <p14:tracePt t="100808" x="6946900" y="3128963"/>
          <p14:tracePt t="100824" x="6946900" y="3141663"/>
          <p14:tracePt t="100930" x="6921500" y="3128963"/>
          <p14:tracePt t="100938" x="6921500" y="3103563"/>
          <p14:tracePt t="100954" x="6910388" y="3090863"/>
          <p14:tracePt t="100970" x="6910388" y="3078163"/>
          <p14:tracePt t="101065" x="6897688" y="3065463"/>
          <p14:tracePt t="101074" x="6884988" y="3065463"/>
          <p14:tracePt t="101090" x="6872288" y="3065463"/>
          <p14:tracePt t="101154" x="6859588" y="3065463"/>
          <p14:tracePt t="101162" x="6859588" y="3054350"/>
          <p14:tracePt t="102469" x="6846888" y="3028950"/>
          <p14:tracePt t="102479" x="6834188" y="3016250"/>
          <p14:tracePt t="102491" x="6797675" y="2978150"/>
          <p14:tracePt t="102507" x="6784975" y="2952750"/>
          <p14:tracePt t="102524" x="6772275" y="2941638"/>
          <p14:tracePt t="102541" x="6772275" y="2928938"/>
          <p14:tracePt t="102570" x="6772275" y="2916238"/>
          <p14:tracePt t="102603" x="6772275" y="2890838"/>
          <p14:tracePt t="102611" x="6797675" y="2890838"/>
          <p14:tracePt t="102650" x="6808788" y="2890838"/>
          <p14:tracePt t="102682" x="6784975" y="2928938"/>
          <p14:tracePt t="102690" x="6708775" y="2978150"/>
          <p14:tracePt t="102698" x="6659563" y="3003550"/>
          <p14:tracePt t="102708" x="6646863" y="3003550"/>
          <p14:tracePt t="102938" x="6672263" y="3003550"/>
          <p14:tracePt t="102954" x="6672263" y="2990850"/>
          <p14:tracePt t="102962" x="6672263" y="2965450"/>
          <p14:tracePt t="102986" x="6672263" y="2952750"/>
          <p14:tracePt t="103034" x="6684963" y="2952750"/>
          <p14:tracePt t="103204" x="6684963" y="2928938"/>
          <p14:tracePt t="103213" x="6696075" y="2878138"/>
          <p14:tracePt t="103229" x="6734175" y="2803525"/>
          <p14:tracePt t="103241" x="6784975" y="2740025"/>
          <p14:tracePt t="103258" x="6808788" y="2665413"/>
          <p14:tracePt t="103274" x="6846888" y="2616200"/>
          <p14:tracePt t="103290" x="6872288" y="2590800"/>
          <p14:tracePt t="103322" x="6872288" y="2578100"/>
          <p14:tracePt t="103330" x="6884988" y="2565400"/>
          <p14:tracePt t="103436" x="6884988" y="2540000"/>
          <p14:tracePt t="106626" x="6897688" y="2540000"/>
          <p14:tracePt t="107002" x="6884988" y="2540000"/>
          <p14:tracePt t="107011" x="6872288" y="2540000"/>
          <p14:tracePt t="107018" x="6859588" y="2540000"/>
          <p14:tracePt t="107028" x="6834188" y="2540000"/>
          <p14:tracePt t="107040" x="6821488" y="2540000"/>
          <p14:tracePt t="107057" x="6772275" y="2578100"/>
          <p14:tracePt t="107060" x="6721475" y="2616200"/>
          <p14:tracePt t="107074" x="6634163" y="2652713"/>
          <p14:tracePt t="107090" x="6546850" y="2740025"/>
          <p14:tracePt t="107107" x="6472238" y="2840038"/>
          <p14:tracePt t="107125" x="6459538" y="2890838"/>
          <p14:tracePt t="107140" x="6434138" y="2965450"/>
          <p14:tracePt t="107157" x="6421438" y="3078163"/>
          <p14:tracePt t="107173" x="6421438" y="3128963"/>
          <p14:tracePt t="107190" x="6421438" y="3228975"/>
          <p14:tracePt t="107207" x="6421438" y="3290888"/>
          <p14:tracePt t="107223" x="6472238" y="3354388"/>
          <p14:tracePt t="107240" x="6572250" y="3378200"/>
          <p14:tracePt t="107257" x="6584950" y="3390900"/>
          <p14:tracePt t="107260" x="6634163" y="3403600"/>
          <p14:tracePt t="107274" x="6684963" y="3403600"/>
          <p14:tracePt t="107290" x="6759575" y="3429000"/>
          <p14:tracePt t="107307" x="6808788" y="3429000"/>
          <p14:tracePt t="107323" x="6846888" y="3441700"/>
          <p14:tracePt t="107340" x="6859588" y="3441700"/>
          <p14:tracePt t="107357" x="6897688" y="3441700"/>
          <p14:tracePt t="107373" x="6921500" y="3441700"/>
          <p14:tracePt t="107390" x="6946900" y="3403600"/>
          <p14:tracePt t="107406" x="6972300" y="3378200"/>
          <p14:tracePt t="107423" x="6972300" y="3354388"/>
          <p14:tracePt t="107440" x="6972300" y="3316288"/>
          <p14:tracePt t="107457" x="6972300" y="3241675"/>
          <p14:tracePt t="107461" x="6972300" y="3203575"/>
          <p14:tracePt t="107473" x="6959600" y="3141663"/>
          <p14:tracePt t="107490" x="6784975" y="3054350"/>
          <p14:tracePt t="107507" x="6659563" y="3016250"/>
          <p14:tracePt t="107523" x="6521450" y="2990850"/>
          <p14:tracePt t="107540" x="6421438" y="2990850"/>
          <p14:tracePt t="107556" x="6346825" y="3003550"/>
          <p14:tracePt t="107573" x="6208713" y="3090863"/>
          <p14:tracePt t="107590" x="6096000" y="3216275"/>
          <p14:tracePt t="107606" x="6008688" y="3378200"/>
          <p14:tracePt t="107623" x="5932488" y="3590925"/>
          <p14:tracePt t="107640" x="5857875" y="3767138"/>
          <p14:tracePt t="107657" x="5808663" y="3916363"/>
          <p14:tracePt t="107659" x="5783263" y="3954463"/>
          <p14:tracePt t="107673" x="5783263" y="4029075"/>
          <p14:tracePt t="107690" x="5808663" y="4105275"/>
          <p14:tracePt t="107706" x="5895975" y="4192588"/>
          <p14:tracePt t="107723" x="6108700" y="4267200"/>
          <p14:tracePt t="107740" x="6408738" y="4330700"/>
          <p14:tracePt t="107756" x="6584950" y="4354513"/>
          <p14:tracePt t="107773" x="6672263" y="4354513"/>
          <p14:tracePt t="107790" x="6734175" y="4330700"/>
          <p14:tracePt t="107806" x="6772275" y="4305300"/>
          <p14:tracePt t="107823" x="6821488" y="4192588"/>
          <p14:tracePt t="107839" x="6846888" y="4105275"/>
          <p14:tracePt t="107842" x="6846888" y="4079875"/>
          <p14:tracePt t="107856" x="6846888" y="4067175"/>
          <p14:tracePt t="107873" x="6846888" y="4041775"/>
          <p14:tracePt t="107876" x="6821488" y="4017963"/>
          <p14:tracePt t="107890" x="6672263" y="3992563"/>
          <p14:tracePt t="107907" x="6483350" y="3992563"/>
          <p14:tracePt t="107923" x="6246813" y="4005263"/>
          <p14:tracePt t="107940" x="6057900" y="4167188"/>
          <p14:tracePt t="107956" x="5995988" y="4330700"/>
          <p14:tracePt t="107973" x="5995988" y="4379913"/>
          <p14:tracePt t="107989" x="6034088" y="4430713"/>
          <p14:tracePt t="108006" x="6246813" y="4479925"/>
          <p14:tracePt t="108023" x="6346825" y="4479925"/>
          <p14:tracePt t="108040" x="6421438" y="4479925"/>
          <p14:tracePt t="108057" x="6459538" y="4467225"/>
          <p14:tracePt t="108060" x="6483350" y="4418013"/>
          <p14:tracePt t="108073" x="6483350" y="4330700"/>
          <p14:tracePt t="108090" x="6434138" y="4279900"/>
          <p14:tracePt t="108106" x="6346825" y="4279900"/>
          <p14:tracePt t="108123" x="6170613" y="4279900"/>
          <p14:tracePt t="108140" x="6083300" y="4279900"/>
          <p14:tracePt t="108157" x="6083300" y="4292600"/>
          <p14:tracePt t="108173" x="6083300" y="4305300"/>
          <p14:tracePt t="108190" x="6246813" y="4318000"/>
          <p14:tracePt t="108206" x="6446838" y="4318000"/>
          <p14:tracePt t="108223" x="6572250" y="4318000"/>
          <p14:tracePt t="108240" x="6621463" y="4254500"/>
          <p14:tracePt t="108256" x="6608763" y="4154488"/>
          <p14:tracePt t="108259" x="6546850" y="4117975"/>
          <p14:tracePt t="108273" x="6446838" y="4092575"/>
          <p14:tracePt t="108276" x="6370638" y="4067175"/>
          <p14:tracePt t="108290" x="6234113" y="4067175"/>
          <p14:tracePt t="108307" x="6108700" y="4179888"/>
          <p14:tracePt t="108323" x="6083300" y="4330700"/>
          <p14:tracePt t="108339" x="6208713" y="4454525"/>
          <p14:tracePt t="108356" x="6383338" y="4530725"/>
          <p14:tracePt t="108373" x="6521450" y="4554538"/>
          <p14:tracePt t="108389" x="6572250" y="4554538"/>
          <p14:tracePt t="108407" x="6608763" y="4554538"/>
          <p14:tracePt t="108422" x="6608763" y="4505325"/>
          <p14:tracePt t="108440" x="6596063" y="4418013"/>
          <p14:tracePt t="108456" x="6572250" y="4379913"/>
          <p14:tracePt t="108706" x="6559550" y="4354513"/>
          <p14:tracePt t="108714" x="6559550" y="4318000"/>
          <p14:tracePt t="108723" x="6572250" y="4279900"/>
          <p14:tracePt t="108740" x="6608763" y="4217988"/>
          <p14:tracePt t="108756" x="6646863" y="4105275"/>
          <p14:tracePt t="108773" x="6708775" y="3954463"/>
          <p14:tracePt t="108789" x="6797675" y="3679825"/>
          <p14:tracePt t="108806" x="6910388" y="3267075"/>
          <p14:tracePt t="108823" x="7021513" y="2603500"/>
          <p14:tracePt t="108839" x="7021513" y="1927225"/>
          <p14:tracePt t="108856" x="6959600" y="1276350"/>
          <p14:tracePt t="108859" x="6897688" y="1038225"/>
          <p14:tracePt t="108873" x="6821488" y="876300"/>
          <p14:tracePt t="108874" x="6784975" y="763588"/>
          <p14:tracePt t="108889" x="6734175" y="638175"/>
          <p14:tracePt t="110946" x="6483350" y="763588"/>
          <p14:tracePt t="110954" x="6434138" y="1150938"/>
          <p14:tracePt t="110961" x="6396038" y="1563688"/>
          <p14:tracePt t="110973" x="6396038" y="2014538"/>
          <p14:tracePt t="110989" x="6534150" y="3128963"/>
          <p14:tracePt t="111006" x="6959600" y="3867150"/>
          <p14:tracePt t="111023" x="7385050" y="4267200"/>
          <p14:tracePt t="111039" x="7697788" y="4579938"/>
          <p14:tracePt t="111056" x="7810500" y="4656138"/>
          <p14:tracePt t="111073" x="7835900" y="4667250"/>
          <p14:tracePt t="111122" x="7835900" y="4530725"/>
          <p14:tracePt t="111130" x="7810500" y="4367213"/>
          <p14:tracePt t="111139" x="7748588" y="4192588"/>
          <p14:tracePt t="111156" x="7548563" y="3854450"/>
          <p14:tracePt t="111172" x="7235825" y="3541713"/>
          <p14:tracePt t="111189" x="6934200" y="3403600"/>
          <p14:tracePt t="111206" x="6721475" y="3316288"/>
          <p14:tracePt t="111222" x="6608763" y="3316288"/>
          <p14:tracePt t="111239" x="6521450" y="3316288"/>
          <p14:tracePt t="111256" x="6434138" y="3416300"/>
          <p14:tracePt t="111272" x="6359525" y="3629025"/>
          <p14:tracePt t="111275" x="6334125" y="3741738"/>
          <p14:tracePt t="111289" x="6283325" y="3929063"/>
          <p14:tracePt t="111306" x="6283325" y="3992563"/>
          <p14:tracePt t="111362" x="6259513" y="3929063"/>
          <p14:tracePt t="111370" x="6234113" y="3767138"/>
          <p14:tracePt t="111378" x="6208713" y="3603625"/>
          <p14:tracePt t="111389" x="6170613" y="3341688"/>
          <p14:tracePt t="111406" x="6057900" y="2678113"/>
          <p14:tracePt t="111422" x="5921375" y="1827213"/>
          <p14:tracePt t="111439" x="5845175" y="950913"/>
          <p14:tracePt t="111455" x="5845175" y="638175"/>
          <p14:tracePt t="114268" x="6546850" y="1050925"/>
          <p14:tracePt t="114277" x="6546850" y="1563688"/>
          <p14:tracePt t="114288" x="6546850" y="2178050"/>
          <p14:tracePt t="114292" x="6634163" y="2840038"/>
          <p14:tracePt t="114305" x="7146925" y="4141788"/>
          <p14:tracePt t="114322" x="7974013" y="5294313"/>
          <p14:tracePt t="114338" x="8461375" y="5868988"/>
          <p14:tracePt t="114356" x="8612188" y="6032500"/>
          <p14:tracePt t="114372" x="8612188" y="6145213"/>
          <p14:tracePt t="114388" x="8624888" y="6169025"/>
          <p14:tracePt t="114497" x="8624888" y="6157913"/>
          <p14:tracePt t="114506" x="8624888" y="6119813"/>
          <p14:tracePt t="114514" x="8624888" y="6094413"/>
          <p14:tracePt t="114521" x="8624888" y="6045200"/>
          <p14:tracePt t="114538" x="8574088" y="5919788"/>
          <p14:tracePt t="114555" x="8412163" y="5681663"/>
          <p14:tracePt t="114571" x="8212138" y="5394325"/>
          <p14:tracePt t="114588" x="8099425" y="5118100"/>
          <p14:tracePt t="114605" x="8048625" y="4879975"/>
          <p14:tracePt t="114621" x="7986713" y="4579938"/>
          <p14:tracePt t="114638" x="7935913" y="4367213"/>
          <p14:tracePt t="114655" x="7874000" y="4279900"/>
          <p14:tracePt t="114672" x="7823200" y="4205288"/>
          <p14:tracePt t="114688" x="7773988" y="4192588"/>
          <p14:tracePt t="114692" x="7748588" y="4192588"/>
          <p14:tracePt t="114705" x="7685088" y="4154488"/>
          <p14:tracePt t="114722" x="7623175" y="4117975"/>
          <p14:tracePt t="114738" x="7535863" y="4041775"/>
          <p14:tracePt t="114755" x="7372350" y="3941763"/>
          <p14:tracePt t="114771" x="7259638" y="3816350"/>
          <p14:tracePt t="114788" x="7223125" y="3667125"/>
          <p14:tracePt t="114805" x="7223125" y="3503613"/>
          <p14:tracePt t="114822" x="7223125" y="3341688"/>
          <p14:tracePt t="114838" x="7223125" y="3254375"/>
          <p14:tracePt t="114855" x="7246938" y="3178175"/>
          <p14:tracePt t="114872" x="7285038" y="3116263"/>
          <p14:tracePt t="114888" x="7348538" y="3028950"/>
          <p14:tracePt t="114892" x="7359650" y="3003550"/>
          <p14:tracePt t="114905" x="7410450" y="2941638"/>
          <p14:tracePt t="114922" x="7485063" y="2865438"/>
          <p14:tracePt t="114938" x="7535863" y="2828925"/>
          <p14:tracePt t="114955" x="7635875" y="2765425"/>
          <p14:tracePt t="114972" x="7773988" y="2703513"/>
          <p14:tracePt t="114988" x="7897813" y="2652713"/>
          <p14:tracePt t="115005" x="8010525" y="2652713"/>
          <p14:tracePt t="115022" x="8123238" y="2652713"/>
          <p14:tracePt t="115039" x="8199438" y="2652713"/>
          <p14:tracePt t="115055" x="8274050" y="2678113"/>
          <p14:tracePt t="115072" x="8348663" y="2752725"/>
          <p14:tracePt t="115088" x="8435975" y="2828925"/>
          <p14:tracePt t="115092" x="8499475" y="2852738"/>
          <p14:tracePt t="115105" x="8612188" y="2928938"/>
          <p14:tracePt t="115122" x="8699500" y="2990850"/>
          <p14:tracePt t="115139" x="8763000" y="3028950"/>
          <p14:tracePt t="115155" x="8786813" y="3054350"/>
          <p14:tracePt t="115172" x="8786813" y="3090863"/>
          <p14:tracePt t="115189" x="8786813" y="3116263"/>
          <p14:tracePt t="115205" x="8712200" y="3216275"/>
          <p14:tracePt t="115222" x="8624888" y="3303588"/>
          <p14:tracePt t="115238" x="8512175" y="3378200"/>
          <p14:tracePt t="115255" x="8435975" y="3403600"/>
          <p14:tracePt t="115272" x="8361363" y="3403600"/>
          <p14:tracePt t="115288" x="8286750" y="3403600"/>
          <p14:tracePt t="115291" x="8235950" y="3367088"/>
          <p14:tracePt t="115305" x="8223250" y="3328988"/>
          <p14:tracePt t="115308" x="8212138" y="3278188"/>
          <p14:tracePt t="115322" x="8199438" y="3178175"/>
          <p14:tracePt t="115338" x="8186738" y="3090863"/>
          <p14:tracePt t="115355" x="8274050" y="2990850"/>
          <p14:tracePt t="115371" x="8499475" y="2903538"/>
          <p14:tracePt t="115388" x="8850313" y="2878138"/>
          <p14:tracePt t="115405" x="9301163" y="2903538"/>
          <p14:tracePt t="115422" x="9675813" y="3016250"/>
          <p14:tracePt t="115438" x="9763125" y="3090863"/>
          <p14:tracePt t="115455" x="9775825" y="3165475"/>
          <p14:tracePt t="115472" x="9750425" y="3278188"/>
          <p14:tracePt t="115488" x="9537700" y="3378200"/>
          <p14:tracePt t="115492" x="9363075" y="3441700"/>
          <p14:tracePt t="115505" x="9199563" y="3441700"/>
          <p14:tracePt t="115508" x="9012238" y="3441700"/>
          <p14:tracePt t="115522" x="8686800" y="3441700"/>
          <p14:tracePt t="115538" x="8537575" y="3367088"/>
          <p14:tracePt t="115555" x="8524875" y="3328988"/>
          <p14:tracePt t="115572" x="8586788" y="3254375"/>
          <p14:tracePt t="115588" x="8786813" y="3203575"/>
          <p14:tracePt t="115605" x="9099550" y="3154363"/>
          <p14:tracePt t="115621" x="9363075" y="3128963"/>
          <p14:tracePt t="115638" x="9450388" y="3128963"/>
          <p14:tracePt t="115658" x="9401175" y="3128963"/>
          <p14:tracePt t="115671" x="9263063" y="3141663"/>
          <p14:tracePt t="115688" x="8837613" y="3203575"/>
          <p14:tracePt t="115705" x="8499475" y="3203575"/>
          <p14:tracePt t="115708" x="8435975" y="3203575"/>
          <p14:tracePt t="115722" x="8424863" y="3190875"/>
          <p14:tracePt t="115738" x="8499475" y="3128963"/>
          <p14:tracePt t="115754" x="8699500" y="3054350"/>
          <p14:tracePt t="115772" x="8937625" y="3028950"/>
          <p14:tracePt t="115788" x="9137650" y="3028950"/>
          <p14:tracePt t="115805" x="9175750" y="3028950"/>
          <p14:tracePt t="115826" x="9150350" y="3054350"/>
          <p14:tracePt t="115838" x="9112250" y="3078163"/>
          <p14:tracePt t="115855" x="8874125" y="3128963"/>
          <p14:tracePt t="115871" x="8724900" y="3154363"/>
          <p14:tracePt t="115888" x="8674100" y="3154363"/>
          <p14:tracePt t="115905" x="8650288" y="3141663"/>
          <p14:tracePt t="115908" x="8650288" y="3128963"/>
          <p14:tracePt t="115922" x="8650288" y="3041650"/>
          <p14:tracePt t="115938" x="8650288" y="2952750"/>
          <p14:tracePt t="115955" x="8537575" y="2803525"/>
          <p14:tracePt t="115972" x="8324850" y="2778125"/>
          <p14:tracePt t="115988" x="8186738" y="2778125"/>
          <p14:tracePt t="116005" x="8061325" y="2828925"/>
          <p14:tracePt t="116022" x="8035925" y="2965450"/>
          <p14:tracePt t="116038" x="8035925" y="3141663"/>
          <p14:tracePt t="116055" x="8286750" y="3290888"/>
          <p14:tracePt t="116072" x="8763000" y="3454400"/>
          <p14:tracePt t="116088" x="9212263" y="3516313"/>
          <p14:tracePt t="116091" x="9350375" y="3516313"/>
          <p14:tracePt t="116105" x="9413875" y="3516313"/>
          <p14:tracePt t="116108" x="9501188" y="3516313"/>
          <p14:tracePt t="116122" x="9537700" y="3403600"/>
          <p14:tracePt t="116138" x="9525000" y="3228975"/>
          <p14:tracePt t="116155" x="9224963" y="2916238"/>
          <p14:tracePt t="116172" x="8886825" y="2765425"/>
          <p14:tracePt t="116188" x="8699500" y="2752725"/>
          <p14:tracePt t="116205" x="8650288" y="2752725"/>
          <p14:tracePt t="116222" x="8624888" y="2752725"/>
          <p14:tracePt t="116238" x="8624888" y="2790825"/>
          <p14:tracePt t="116255" x="8624888" y="2852738"/>
          <p14:tracePt t="116272" x="8724900" y="2852738"/>
          <p14:tracePt t="116288" x="8799513" y="2852738"/>
          <p14:tracePt t="116291" x="8812213" y="2852738"/>
          <p14:tracePt t="116305" x="8837613" y="2852738"/>
          <p14:tracePt t="116346" x="8812213" y="2852738"/>
          <p14:tracePt t="116354" x="8750300" y="2852738"/>
          <p14:tracePt t="116362" x="8724900" y="2878138"/>
          <p14:tracePt t="116371" x="8686800" y="2890838"/>
          <p14:tracePt t="116388" x="8674100" y="2890838"/>
          <p14:tracePt t="116405" x="8661400" y="2916238"/>
          <p14:tracePt t="116421" x="8661400" y="2928938"/>
          <p14:tracePt t="116438" x="8674100" y="2978150"/>
          <p14:tracePt t="116455" x="8750300" y="2978150"/>
          <p14:tracePt t="116471" x="8786813" y="2978150"/>
          <p14:tracePt t="116488" x="8812213" y="2978150"/>
          <p14:tracePt t="117333" x="8799513" y="2978150"/>
          <p14:tracePt t="117378" x="8799513" y="2952750"/>
          <p14:tracePt t="117386" x="8812213" y="2903538"/>
          <p14:tracePt t="117394" x="8924925" y="2840038"/>
          <p14:tracePt t="117404" x="9075738" y="2816225"/>
          <p14:tracePt t="117421" x="9199563" y="2765425"/>
          <p14:tracePt t="117474" x="9175750" y="2816225"/>
          <p14:tracePt t="117482" x="9124950" y="2890838"/>
          <p14:tracePt t="117490" x="9075738" y="3003550"/>
          <p14:tracePt t="117505" x="9024938" y="3078163"/>
          <p14:tracePt t="117507" x="8999538" y="3103563"/>
          <p14:tracePt t="117521" x="8963025" y="3128963"/>
          <p14:tracePt t="117538" x="8937625" y="3128963"/>
          <p14:tracePt t="117554" x="8912225" y="3128963"/>
          <p14:tracePt t="117571" x="8863013" y="3103563"/>
          <p14:tracePt t="117588" x="8863013" y="2965450"/>
          <p14:tracePt t="117605" x="8863013" y="2916238"/>
          <p14:tracePt t="117621" x="8874125" y="2878138"/>
          <p14:tracePt t="117666" x="8886825" y="2890838"/>
          <p14:tracePt t="117675" x="8886825" y="2928938"/>
          <p14:tracePt t="117682" x="8886825" y="2990850"/>
          <p14:tracePt t="117691" x="8886825" y="3054350"/>
          <p14:tracePt t="117704" x="8886825" y="3090863"/>
          <p14:tracePt t="117707" x="8912225" y="3128963"/>
          <p14:tracePt t="117721" x="8912225" y="3154363"/>
          <p14:tracePt t="117738" x="8912225" y="3165475"/>
          <p14:tracePt t="117786" x="8912225" y="3178175"/>
          <p14:tracePt t="117826" x="8912225" y="3165475"/>
          <p14:tracePt t="117892" x="8912225" y="3154363"/>
          <p14:tracePt t="118517" x="8899525" y="3141663"/>
          <p14:tracePt t="118626" x="8886825" y="3128963"/>
          <p14:tracePt t="118652" x="8886825" y="3116263"/>
          <p14:tracePt t="118764" x="8886825" y="3090863"/>
          <p14:tracePt t="118771" x="8886825" y="3065463"/>
          <p14:tracePt t="118779" x="8886825" y="3003550"/>
          <p14:tracePt t="118787" x="8886825" y="2965450"/>
          <p14:tracePt t="118804" x="8899525" y="2903538"/>
          <p14:tracePt t="118821" x="8899525" y="2852738"/>
          <p14:tracePt t="118838" x="8899525" y="2803525"/>
          <p14:tracePt t="118854" x="8837613" y="2765425"/>
          <p14:tracePt t="118871" x="8799513" y="2728913"/>
          <p14:tracePt t="118887" x="8763000" y="2716213"/>
          <p14:tracePt t="118904" x="8624888" y="2752725"/>
          <p14:tracePt t="118907" x="8512175" y="2965450"/>
          <p14:tracePt t="118921" x="8299450" y="3328988"/>
          <p14:tracePt t="118924" x="8199438" y="3554413"/>
          <p14:tracePt t="118938" x="7961313" y="4117975"/>
          <p14:tracePt t="118954" x="7886700" y="4592638"/>
          <p14:tracePt t="118971" x="7910513" y="4918075"/>
          <p14:tracePt t="118987" x="8123238" y="5143500"/>
          <p14:tracePt t="119004" x="8324850" y="5394325"/>
          <p14:tracePt t="119021" x="8486775" y="5668963"/>
          <p14:tracePt t="119037" x="8537575" y="5843588"/>
          <p14:tracePt t="119054" x="8561388" y="5994400"/>
          <p14:tracePt t="119071" x="8612188" y="6019800"/>
          <p14:tracePt t="119088" x="8650288" y="6032500"/>
          <p14:tracePt t="119104" x="8724900" y="6032500"/>
          <p14:tracePt t="119108" x="8774113" y="6032500"/>
          <p14:tracePt t="119121" x="8863013" y="5945188"/>
          <p14:tracePt t="119138" x="8937625" y="5832475"/>
          <p14:tracePt t="119155" x="8963025" y="5694363"/>
          <p14:tracePt t="119171" x="8986838" y="5481638"/>
          <p14:tracePt t="119188" x="8986838" y="5256213"/>
          <p14:tracePt t="119204" x="8912225" y="5043488"/>
          <p14:tracePt t="119221" x="8774113" y="4930775"/>
          <p14:tracePt t="119238" x="8650288" y="4930775"/>
          <p14:tracePt t="119254" x="8537575" y="4930775"/>
          <p14:tracePt t="119271" x="8461375" y="4956175"/>
          <p14:tracePt t="119288" x="8435975" y="4956175"/>
          <p14:tracePt t="119304" x="8435975" y="4968875"/>
          <p14:tracePt t="119307" x="8435975" y="4981575"/>
          <p14:tracePt t="119322" x="8435975" y="4992688"/>
          <p14:tracePt t="119338" x="8548688" y="4992688"/>
          <p14:tracePt t="119354" x="8699500" y="4956175"/>
          <p14:tracePt t="119371" x="8799513" y="4879975"/>
          <p14:tracePt t="119387" x="8824913" y="4730750"/>
          <p14:tracePt t="119404" x="8824913" y="4618038"/>
          <p14:tracePt t="119421" x="8786813" y="4579938"/>
          <p14:tracePt t="119437" x="8737600" y="4579938"/>
          <p14:tracePt t="119454" x="8637588" y="4579938"/>
          <p14:tracePt t="119471" x="8548688" y="4579938"/>
          <p14:tracePt t="119488" x="8512175" y="4605338"/>
          <p14:tracePt t="119504" x="8512175" y="4618038"/>
          <p14:tracePt t="119530" x="8524875" y="4618038"/>
          <p14:tracePt t="119537" x="8537575" y="4618038"/>
          <p14:tracePt t="119554" x="8561388" y="4618038"/>
          <p14:tracePt t="119571" x="8586788" y="4618038"/>
          <p14:tracePt t="119588" x="8612188" y="4605338"/>
          <p14:tracePt t="119604" x="8612188" y="4579938"/>
          <p14:tracePt t="119621" x="8586788" y="4530725"/>
          <p14:tracePt t="119638" x="8548688" y="4505325"/>
          <p14:tracePt t="119654" x="8537575" y="4492625"/>
          <p14:tracePt t="119671" x="8524875" y="4492625"/>
          <p14:tracePt t="119687" x="8512175" y="4492625"/>
          <p14:tracePt t="119714" x="8486775" y="4492625"/>
          <p14:tracePt t="119786" x="8499475" y="4492625"/>
          <p14:tracePt t="119802" x="8512175" y="4492625"/>
          <p14:tracePt t="119818" x="8524875" y="4492625"/>
          <p14:tracePt t="119826" x="8524875" y="4467225"/>
          <p14:tracePt t="119838" x="8524875" y="4454525"/>
          <p14:tracePt t="119854" x="8486775" y="4405313"/>
          <p14:tracePt t="119871" x="8461375" y="4405313"/>
          <p14:tracePt t="119888" x="8424863" y="4405313"/>
          <p14:tracePt t="119904" x="8412163" y="4405313"/>
          <p14:tracePt t="119921" x="8386763" y="4443413"/>
          <p14:tracePt t="119924" x="8386763" y="4454525"/>
          <p14:tracePt t="119938" x="8399463" y="4518025"/>
          <p14:tracePt t="119955" x="8461375" y="4543425"/>
          <p14:tracePt t="119971" x="8674100" y="4543425"/>
          <p14:tracePt t="119988" x="8812213" y="4543425"/>
          <p14:tracePt t="120004" x="8863013" y="4543425"/>
          <p14:tracePt t="120021" x="8886825" y="4543425"/>
          <p14:tracePt t="120037" x="8886825" y="4492625"/>
          <p14:tracePt t="120054" x="8874125" y="4454525"/>
          <p14:tracePt t="120090" x="8850313" y="4454525"/>
          <p14:tracePt t="120098" x="8837613" y="4454525"/>
          <p14:tracePt t="120107" x="8799513" y="4454525"/>
          <p14:tracePt t="120121" x="8774113" y="4454525"/>
          <p14:tracePt t="120124" x="8750300" y="4479925"/>
          <p14:tracePt t="120373" x="8724900" y="4492625"/>
          <p14:tracePt t="120384" x="8712200" y="4492625"/>
          <p14:tracePt t="120396" x="8699500" y="4518025"/>
          <p14:tracePt t="120410" x="8674100" y="4518025"/>
          <p14:tracePt t="120586" x="8674100" y="4505325"/>
          <p14:tracePt t="120594" x="8661400" y="4467225"/>
          <p14:tracePt t="120604" x="8637588" y="4430713"/>
          <p14:tracePt t="120620" x="8586788" y="4367213"/>
          <p14:tracePt t="120637" x="8486775" y="4318000"/>
          <p14:tracePt t="120654" x="8412163" y="4318000"/>
          <p14:tracePt t="120670" x="8335963" y="4318000"/>
          <p14:tracePt t="120687" x="8286750" y="4367213"/>
          <p14:tracePt t="120704" x="8248650" y="4443413"/>
          <p14:tracePt t="120721" x="8248650" y="4492625"/>
          <p14:tracePt t="120723" x="8248650" y="4530725"/>
          <p14:tracePt t="120737" x="8248650" y="4543425"/>
          <p14:tracePt t="120754" x="8274050" y="4592638"/>
          <p14:tracePt t="120770" x="8424863" y="4618038"/>
          <p14:tracePt t="120787" x="8512175" y="4618038"/>
          <p14:tracePt t="120804" x="8574088" y="4618038"/>
          <p14:tracePt t="120821" x="8586788" y="4618038"/>
          <p14:tracePt t="120842" x="8586788" y="4605338"/>
          <p14:tracePt t="120854" x="8586788" y="4592638"/>
          <p14:tracePt t="120870" x="8586788" y="4567238"/>
          <p14:tracePt t="120887" x="8586788" y="4543425"/>
          <p14:tracePt t="121085" x="8586788" y="4530725"/>
          <p14:tracePt t="121604" x="8561388" y="4530725"/>
          <p14:tracePt t="121611" x="8537575" y="4530725"/>
          <p14:tracePt t="121623" x="8524875" y="4543425"/>
          <p14:tracePt t="121674" x="8524875" y="4554538"/>
          <p14:tracePt t="121682" x="8548688" y="4554538"/>
          <p14:tracePt t="121690" x="8586788" y="4554538"/>
          <p14:tracePt t="121704" x="8624888" y="4543425"/>
          <p14:tracePt t="121721" x="8637588" y="4543425"/>
          <p14:tracePt t="121723" x="8637588" y="4518025"/>
          <p14:tracePt t="121738" x="8637588" y="4505325"/>
          <p14:tracePt t="121754" x="8599488" y="4492625"/>
          <p14:tracePt t="121771" x="8448675" y="4467225"/>
          <p14:tracePt t="121787" x="8399463" y="4479925"/>
          <p14:tracePt t="121804" x="8312150" y="4567238"/>
          <p14:tracePt t="121821" x="8261350" y="4667250"/>
          <p14:tracePt t="121837" x="8235950" y="4779963"/>
          <p14:tracePt t="121854" x="8235950" y="4818063"/>
          <p14:tracePt t="121870" x="8235950" y="4856163"/>
          <p14:tracePt t="121887" x="8286750" y="4868863"/>
          <p14:tracePt t="121903" x="8335963" y="4892675"/>
          <p14:tracePt t="121906" x="8361363" y="4892675"/>
          <p14:tracePt t="121920" x="8374063" y="4892675"/>
          <p14:tracePt t="121923" x="8386763" y="4892675"/>
          <p14:tracePt t="121937" x="8412163" y="4879975"/>
          <p14:tracePt t="121954" x="8424863" y="4856163"/>
          <p14:tracePt t="121970" x="8424863" y="4843463"/>
          <p14:tracePt t="121987" x="8424863" y="4818063"/>
          <p14:tracePt t="122004" x="8424863" y="4779963"/>
          <p14:tracePt t="122020" x="8424863" y="4768850"/>
          <p14:tracePt t="122037" x="8424863" y="4756150"/>
          <p14:tracePt t="122054" x="8424863" y="4730750"/>
          <p14:tracePt t="122090" x="8424863" y="4705350"/>
          <p14:tracePt t="122098" x="8399463" y="4705350"/>
          <p14:tracePt t="123580" x="8399463" y="4718050"/>
          <p14:tracePt t="123590" x="8399463" y="4730750"/>
          <p14:tracePt t="123604" x="8412163" y="4730750"/>
          <p14:tracePt t="123611" x="8424863" y="4730750"/>
          <p14:tracePt t="123620" x="8435975" y="4743450"/>
          <p14:tracePt t="123637" x="8499475" y="4743450"/>
          <p14:tracePt t="123653" x="8524875" y="4743450"/>
          <p14:tracePt t="123670" x="8537575" y="4743450"/>
          <p14:tracePt t="123687" x="8599488" y="4743450"/>
          <p14:tracePt t="123703" x="8650288" y="4743450"/>
          <p14:tracePt t="123720" x="8712200" y="4743450"/>
          <p14:tracePt t="123737" x="8812213" y="4656138"/>
          <p14:tracePt t="123739" x="8837613" y="4618038"/>
          <p14:tracePt t="123754" x="8886825" y="4505325"/>
          <p14:tracePt t="123770" x="8886825" y="4443413"/>
          <p14:tracePt t="123787" x="8874125" y="4418013"/>
          <p14:tracePt t="123803" x="8863013" y="4392613"/>
          <p14:tracePt t="123820" x="8799513" y="4392613"/>
          <p14:tracePt t="123837" x="8712200" y="4392613"/>
          <p14:tracePt t="123854" x="8661400" y="4392613"/>
          <p14:tracePt t="123870" x="8599488" y="4392613"/>
          <p14:tracePt t="123886" x="8512175" y="4443413"/>
          <p14:tracePt t="123903" x="8386763" y="4592638"/>
          <p14:tracePt t="123920" x="8223250" y="4768850"/>
          <p14:tracePt t="123937" x="8212138" y="4792663"/>
          <p14:tracePt t="123939" x="8212138" y="4818063"/>
          <p14:tracePt t="123962" x="8248650" y="4830763"/>
          <p14:tracePt t="123970" x="8312150" y="4830763"/>
          <p14:tracePt t="123987" x="8499475" y="4830763"/>
          <p14:tracePt t="124003" x="8699500" y="4830763"/>
          <p14:tracePt t="124020" x="8863013" y="4743450"/>
          <p14:tracePt t="124037" x="8924925" y="4554538"/>
          <p14:tracePt t="124053" x="8924925" y="4305300"/>
          <p14:tracePt t="124070" x="8699500" y="3979863"/>
          <p14:tracePt t="124087" x="8212138" y="3754438"/>
          <p14:tracePt t="124103" x="7948613" y="3692525"/>
          <p14:tracePt t="124120" x="7785100" y="3716338"/>
          <p14:tracePt t="124136" x="7685088" y="3829050"/>
          <p14:tracePt t="124140" x="7648575" y="3905250"/>
          <p14:tracePt t="124153" x="7648575" y="4154488"/>
          <p14:tracePt t="124170" x="7735888" y="4367213"/>
          <p14:tracePt t="124187" x="7986713" y="4530725"/>
          <p14:tracePt t="124203" x="8212138" y="4618038"/>
          <p14:tracePt t="124220" x="8348663" y="4618038"/>
          <p14:tracePt t="124236" x="8412163" y="4618038"/>
          <p14:tracePt t="124253" x="8461375" y="4567238"/>
          <p14:tracePt t="124270" x="8474075" y="4418013"/>
          <p14:tracePt t="124287" x="8474075" y="4179888"/>
          <p14:tracePt t="124303" x="8474075" y="3879850"/>
          <p14:tracePt t="124320" x="8474075" y="3741738"/>
          <p14:tracePt t="124412" x="8486775" y="3792538"/>
          <p14:tracePt t="124419" x="8499475" y="3816350"/>
          <p14:tracePt t="124426" x="8524875" y="3829050"/>
          <p14:tracePt t="124437" x="8524875" y="3841750"/>
          <p14:tracePt t="124453" x="8537575" y="3867150"/>
          <p14:tracePt t="124470" x="8548688" y="3867150"/>
          <p14:tracePt t="124491" x="8561388" y="3867150"/>
          <p14:tracePt t="124514" x="8561388" y="3841750"/>
          <p14:tracePt t="124523" x="8586788" y="3803650"/>
          <p14:tracePt t="124537" x="8599488" y="3792538"/>
          <p14:tracePt t="124553" x="8599488" y="3779838"/>
          <p14:tracePt t="125117" x="8599488" y="3754438"/>
          <p14:tracePt t="125132" x="8599488" y="3741738"/>
          <p14:tracePt t="125139" x="8612188" y="3692525"/>
          <p14:tracePt t="125153" x="8661400" y="3641725"/>
          <p14:tracePt t="125170" x="8699500" y="3579813"/>
          <p14:tracePt t="125186" x="8724900" y="3541713"/>
          <p14:tracePt t="125203" x="8737600" y="3529013"/>
          <p14:tracePt t="125226" x="8750300" y="3503613"/>
          <p14:tracePt t="125237" x="8786813" y="3503613"/>
          <p14:tracePt t="125253" x="8886825" y="3503613"/>
          <p14:tracePt t="125270" x="8986838" y="3479800"/>
          <p14:tracePt t="125286" x="9075738" y="3454400"/>
          <p14:tracePt t="125303" x="9088438" y="3454400"/>
          <p14:tracePt t="125320" x="9124950" y="3454400"/>
          <p14:tracePt t="125336" x="9150350" y="3454400"/>
          <p14:tracePt t="125339" x="9163050" y="3454400"/>
          <p14:tracePt t="125353" x="9237663" y="3454400"/>
          <p14:tracePt t="125370" x="9301163" y="3454400"/>
          <p14:tracePt t="125386" x="9312275" y="3454400"/>
          <p14:tracePt t="125403" x="9350375" y="3454400"/>
          <p14:tracePt t="125420" x="9413875" y="3503613"/>
          <p14:tracePt t="125436" x="9513888" y="3629025"/>
          <p14:tracePt t="125453" x="9663113" y="3729038"/>
          <p14:tracePt t="125470" x="9688513" y="3779838"/>
          <p14:tracePt t="125486" x="9701213" y="3816350"/>
          <p14:tracePt t="125503" x="9701213" y="3892550"/>
          <p14:tracePt t="125520" x="9701213" y="3941763"/>
          <p14:tracePt t="125536" x="9663113" y="4005263"/>
          <p14:tracePt t="125539" x="9650413" y="4029075"/>
          <p14:tracePt t="125553" x="9626600" y="4029075"/>
          <p14:tracePt t="125555" x="9575800" y="4054475"/>
          <p14:tracePt t="125570" x="9488488" y="4079875"/>
          <p14:tracePt t="125586" x="9413875" y="4079875"/>
          <p14:tracePt t="125603" x="9363075" y="4079875"/>
          <p14:tracePt t="125620" x="9324975" y="4067175"/>
          <p14:tracePt t="125636" x="9324975" y="3992563"/>
          <p14:tracePt t="125653" x="9324975" y="3892550"/>
          <p14:tracePt t="125669" x="9324975" y="3816350"/>
          <p14:tracePt t="125686" x="9437688" y="3754438"/>
          <p14:tracePt t="125703" x="9637713" y="3754438"/>
          <p14:tracePt t="125720" x="9839325" y="3767138"/>
          <p14:tracePt t="125736" x="10001250" y="3879850"/>
          <p14:tracePt t="125739" x="10026650" y="3954463"/>
          <p14:tracePt t="125753" x="10052050" y="4154488"/>
          <p14:tracePt t="125770" x="10052050" y="4341813"/>
          <p14:tracePt t="125786" x="9963150" y="4492625"/>
          <p14:tracePt t="125803" x="9801225" y="4567238"/>
          <p14:tracePt t="125819" x="9701213" y="4567238"/>
          <p14:tracePt t="125836" x="9650413" y="4567238"/>
          <p14:tracePt t="125853" x="9513888" y="4454525"/>
          <p14:tracePt t="125870" x="9437688" y="4267200"/>
          <p14:tracePt t="125886" x="9350375" y="4079875"/>
          <p14:tracePt t="125903" x="9337675" y="3916363"/>
          <p14:tracePt t="125920" x="9337675" y="3792538"/>
          <p14:tracePt t="125936" x="9450388" y="3729038"/>
          <p14:tracePt t="125939" x="9537700" y="3716338"/>
          <p14:tracePt t="125953" x="9626600" y="3703638"/>
          <p14:tracePt t="125956" x="9713913" y="3703638"/>
          <p14:tracePt t="125970" x="9952038" y="3716338"/>
          <p14:tracePt t="125987" x="10164763" y="3867150"/>
          <p14:tracePt t="126003" x="10226675" y="3992563"/>
          <p14:tracePt t="126020" x="10239375" y="4105275"/>
          <p14:tracePt t="126036" x="10126663" y="4141788"/>
          <p14:tracePt t="126053" x="9952038" y="4179888"/>
          <p14:tracePt t="126070" x="9739313" y="4179888"/>
          <p14:tracePt t="126086" x="9563100" y="4129088"/>
          <p14:tracePt t="126103" x="9537700" y="4105275"/>
          <p14:tracePt t="126120" x="9537700" y="4054475"/>
          <p14:tracePt t="126136" x="9537700" y="4005263"/>
          <p14:tracePt t="126139" x="9537700" y="3954463"/>
          <p14:tracePt t="126153" x="9613900" y="3892550"/>
          <p14:tracePt t="126170" x="9713913" y="3854450"/>
          <p14:tracePt t="126186" x="9739313" y="3854450"/>
          <p14:tracePt t="126203" x="9750425" y="3841750"/>
          <p14:tracePt t="126845" x="9739313" y="3841750"/>
          <p14:tracePt t="126851" x="9726613" y="3841750"/>
          <p14:tracePt t="126882" x="9701213" y="3816350"/>
          <p14:tracePt t="126890" x="9688513" y="3792538"/>
          <p14:tracePt t="126903" x="9688513" y="3779838"/>
          <p14:tracePt t="126919" x="9688513" y="3754438"/>
          <p14:tracePt t="126924" x="9688513" y="3741738"/>
          <p14:tracePt t="126963" x="9688513" y="3729038"/>
          <p14:tracePt t="126978" x="9688513" y="3716338"/>
          <p14:tracePt t="126986" x="9675813" y="3703638"/>
          <p14:tracePt t="126994" x="9637713" y="3679825"/>
          <p14:tracePt t="127002" x="9613900" y="3641725"/>
          <p14:tracePt t="127019" x="9488488" y="3603625"/>
          <p14:tracePt t="127036" x="9363075" y="3579813"/>
          <p14:tracePt t="127053" x="9212263" y="3554413"/>
          <p14:tracePt t="127070" x="9075738" y="3554413"/>
          <p14:tracePt t="127086" x="8975725" y="3554413"/>
          <p14:tracePt t="127103" x="8937625" y="3554413"/>
          <p14:tracePt t="127119" x="8874125" y="3579813"/>
          <p14:tracePt t="127136" x="8786813" y="3603625"/>
          <p14:tracePt t="127152" x="8637588" y="3703638"/>
          <p14:tracePt t="127155" x="8599488" y="3729038"/>
          <p14:tracePt t="127169" x="8435975" y="3792538"/>
          <p14:tracePt t="127186" x="8399463" y="3829050"/>
          <p14:tracePt t="127210" x="8386763" y="3841750"/>
          <p14:tracePt t="127219" x="8386763" y="3854450"/>
          <p14:tracePt t="127242" x="8424863" y="3867150"/>
          <p14:tracePt t="127253" x="8486775" y="3867150"/>
          <p14:tracePt t="127269" x="8574088" y="3867150"/>
          <p14:tracePt t="127286" x="8612188" y="3829050"/>
          <p14:tracePt t="127303" x="8624888" y="3803650"/>
          <p14:tracePt t="127319" x="8624888" y="3703638"/>
          <p14:tracePt t="127336" x="8599488" y="3654425"/>
          <p14:tracePt t="127353" x="8548688" y="3654425"/>
          <p14:tracePt t="127370" x="8499475" y="3654425"/>
          <p14:tracePt t="127386" x="8461375" y="3654425"/>
          <p14:tracePt t="127402" x="8424863" y="3667125"/>
          <p14:tracePt t="127419" x="8424863" y="3703638"/>
          <p14:tracePt t="127436" x="8424863" y="3729038"/>
          <p14:tracePt t="127453" x="8524875" y="3754438"/>
          <p14:tracePt t="127469" x="8624888" y="3741738"/>
          <p14:tracePt t="127486" x="8699500" y="3729038"/>
          <p14:tracePt t="127503" x="8724900" y="3703638"/>
          <p14:tracePt t="127519" x="8724900" y="3679825"/>
          <p14:tracePt t="127536" x="8724900" y="3654425"/>
          <p14:tracePt t="127552" x="8724900" y="3629025"/>
          <p14:tracePt t="127602" x="8699500" y="3629025"/>
          <p14:tracePt t="129301" x="8686800" y="3579813"/>
          <p14:tracePt t="129308" x="8699500" y="3503613"/>
          <p14:tracePt t="129319" x="8737600" y="3454400"/>
          <p14:tracePt t="129336" x="8912225" y="3316288"/>
          <p14:tracePt t="129352" x="9163050" y="3203575"/>
          <p14:tracePt t="129355" x="9250363" y="3178175"/>
          <p14:tracePt t="129369" x="9413875" y="3141663"/>
          <p14:tracePt t="129386" x="9501188" y="3116263"/>
          <p14:tracePt t="129402" x="9513888" y="3128963"/>
          <p14:tracePt t="129419" x="9575800" y="3190875"/>
          <p14:tracePt t="129436" x="9713913" y="3367088"/>
          <p14:tracePt t="129452" x="9788525" y="3641725"/>
          <p14:tracePt t="129468" x="9813925" y="3841750"/>
          <p14:tracePt t="129485" x="9813925" y="3954463"/>
          <p14:tracePt t="129502" x="9701213" y="4079875"/>
          <p14:tracePt t="129519" x="9550400" y="4129088"/>
          <p14:tracePt t="129535" x="9413875" y="4154488"/>
          <p14:tracePt t="129552" x="9337675" y="4154488"/>
          <p14:tracePt t="129556" x="9312275" y="4141788"/>
          <p14:tracePt t="129570" x="9301163" y="4079875"/>
          <p14:tracePt t="129586" x="9263063" y="3992563"/>
          <p14:tracePt t="129603" x="9263063" y="3816350"/>
          <p14:tracePt t="129619" x="9324975" y="3667125"/>
          <p14:tracePt t="129636" x="9537700" y="3554413"/>
          <p14:tracePt t="129652" x="9801225" y="3529013"/>
          <p14:tracePt t="129669" x="10126663" y="3529013"/>
          <p14:tracePt t="129685" x="10252075" y="3590925"/>
          <p14:tracePt t="129702" x="10339388" y="3667125"/>
          <p14:tracePt t="129719" x="10364788" y="3829050"/>
          <p14:tracePt t="129735" x="10277475" y="4029075"/>
          <p14:tracePt t="129752" x="10088563" y="4154488"/>
          <p14:tracePt t="129769" x="9913938" y="4241800"/>
          <p14:tracePt t="129771" x="9813925" y="4241800"/>
          <p14:tracePt t="129786" x="9650413" y="4241800"/>
          <p14:tracePt t="129802" x="9575800" y="4241800"/>
          <p14:tracePt t="129819" x="9525000" y="4205288"/>
          <p14:tracePt t="129835" x="9475788" y="4117975"/>
          <p14:tracePt t="129852" x="9437688" y="4005263"/>
          <p14:tracePt t="129869" x="9437688" y="3929063"/>
          <p14:tracePt t="129885" x="9437688" y="3854450"/>
          <p14:tracePt t="129902" x="9525000" y="3779838"/>
          <p14:tracePt t="129919" x="9550400" y="3754438"/>
          <p14:tracePt t="129935" x="9563100" y="3754438"/>
          <p14:tracePt t="130634" x="9550400" y="3754438"/>
          <p14:tracePt t="130650" x="9525000" y="3754438"/>
          <p14:tracePt t="131980" x="9513888" y="3754438"/>
          <p14:tracePt t="131994" x="9475788" y="3754438"/>
          <p14:tracePt t="132018" x="9463088" y="3754438"/>
          <p14:tracePt t="132034" x="9450388" y="3754438"/>
          <p14:tracePt t="132050" x="9437688" y="3754438"/>
          <p14:tracePt t="132058" x="9413875" y="3754438"/>
          <p14:tracePt t="132069" x="9401175" y="3754438"/>
          <p14:tracePt t="132085" x="9312275" y="3767138"/>
          <p14:tracePt t="132102" x="9237663" y="3816350"/>
          <p14:tracePt t="132119" x="9075738" y="3967163"/>
          <p14:tracePt t="132135" x="8912225" y="4179888"/>
          <p14:tracePt t="132152" x="8837613" y="4379913"/>
          <p14:tracePt t="132168" x="8812213" y="4443413"/>
          <p14:tracePt t="132171" x="8812213" y="4479925"/>
          <p14:tracePt t="132185" x="8912225" y="4518025"/>
          <p14:tracePt t="132202" x="9199563" y="4543425"/>
          <p14:tracePt t="132218" x="9513888" y="4543425"/>
          <p14:tracePt t="132235" x="9726613" y="4505325"/>
          <p14:tracePt t="132252" x="9852025" y="4379913"/>
          <p14:tracePt t="132268" x="9939338" y="4241800"/>
          <p14:tracePt t="132285" x="9975850" y="4105275"/>
          <p14:tracePt t="132302" x="10001250" y="3929063"/>
          <p14:tracePt t="132318" x="10126663" y="3803650"/>
          <p14:tracePt t="132335" x="10239375" y="3729038"/>
          <p14:tracePt t="132352" x="10288588" y="3729038"/>
          <p14:tracePt t="132368" x="10364788" y="3703638"/>
          <p14:tracePt t="132371" x="10377488" y="3703638"/>
          <p14:tracePt t="132385" x="10414000" y="3703638"/>
          <p14:tracePt t="132402" x="10426700" y="3716338"/>
          <p14:tracePt t="132419" x="10426700" y="3803650"/>
          <p14:tracePt t="132435" x="10426700" y="3929063"/>
          <p14:tracePt t="132452" x="10414000" y="3992563"/>
          <p14:tracePt t="132468" x="10414000" y="4092575"/>
          <p14:tracePt t="132485" x="10414000" y="4192588"/>
          <p14:tracePt t="132502" x="10390188" y="4330700"/>
          <p14:tracePt t="132519" x="10301288" y="4418013"/>
          <p14:tracePt t="132535" x="10239375" y="4454525"/>
          <p14:tracePt t="132552" x="10177463" y="4492625"/>
          <p14:tracePt t="132634" x="10213975" y="4492625"/>
          <p14:tracePt t="132642" x="10226675" y="4479925"/>
          <p14:tracePt t="132651" x="10226675" y="4443413"/>
          <p14:tracePt t="132668" x="10226675" y="4379913"/>
          <p14:tracePt t="132685" x="10226675" y="4305300"/>
          <p14:tracePt t="132702" x="10226675" y="4205288"/>
          <p14:tracePt t="132718" x="10188575" y="4092575"/>
          <p14:tracePt t="132735" x="10177463" y="4041775"/>
          <p14:tracePt t="132752" x="10152063" y="4005263"/>
          <p14:tracePt t="132768" x="10139363" y="3941763"/>
          <p14:tracePt t="132771" x="10113963" y="3929063"/>
          <p14:tracePt t="132785" x="10101263" y="3905250"/>
          <p14:tracePt t="132787" x="10075863" y="3879850"/>
          <p14:tracePt t="132802" x="10039350" y="3841750"/>
          <p14:tracePt t="132819" x="10013950" y="3816350"/>
          <p14:tracePt t="132835" x="10013950" y="3803650"/>
          <p14:tracePt t="132852" x="10013950" y="3754438"/>
          <p14:tracePt t="132868" x="10013950" y="3654425"/>
          <p14:tracePt t="132885" x="10026650" y="3378200"/>
          <p14:tracePt t="132902" x="10075863" y="3090863"/>
          <p14:tracePt t="132918" x="10113963" y="2640013"/>
          <p14:tracePt t="132935" x="10113963" y="2201863"/>
          <p14:tracePt t="132952" x="10013950" y="1701800"/>
          <p14:tracePt t="132968" x="9839325" y="1214438"/>
          <p14:tracePt t="132985" x="9713913" y="950913"/>
          <p14:tracePt t="132987" x="9626600" y="825500"/>
          <p14:tracePt t="133002" x="9501188" y="650875"/>
          <p14:tracePt t="133018" x="9401175" y="576263"/>
          <p14:tracePt t="133035" x="9237663" y="512763"/>
          <p14:tracePt t="133052" x="8999538" y="487363"/>
          <p14:tracePt t="133069" x="8737600" y="487363"/>
          <p14:tracePt t="133085" x="8461375" y="525463"/>
          <p14:tracePt t="133171" x="6946900" y="576263"/>
          <p14:tracePt t="133178" x="6934200" y="576263"/>
          <p14:tracePt t="133186" x="6921500" y="576263"/>
          <p14:tracePt t="133250" x="6897688" y="576263"/>
          <p14:tracePt t="133298" x="6897688" y="563563"/>
          <p14:tracePt t="134498" x="8637588" y="525463"/>
          <p14:tracePt t="134506" x="8975725" y="600075"/>
          <p14:tracePt t="134518" x="9212263" y="676275"/>
          <p14:tracePt t="134535" x="9663113" y="801688"/>
          <p14:tracePt t="134551" x="10239375" y="1076325"/>
          <p14:tracePt t="134568" x="11077575" y="1450975"/>
          <p14:tracePt t="134584" x="11841163" y="1865313"/>
          <p14:tracePt t="134587" x="12166600" y="202723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1425-03CE-46A8-9545-84A7A0A8C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6C021-D122-E55B-DD5A-599E3BA79754}"/>
              </a:ext>
            </a:extLst>
          </p:cNvPr>
          <p:cNvSpPr>
            <a:spLocks noGrp="1"/>
          </p:cNvSpPr>
          <p:nvPr>
            <p:ph type="title"/>
          </p:nvPr>
        </p:nvSpPr>
        <p:spPr/>
        <p:txBody>
          <a:bodyPr>
            <a:normAutofit/>
          </a:bodyPr>
          <a:lstStyle/>
          <a:p>
            <a:pPr algn="ctr"/>
            <a:r>
              <a:rPr lang="en-US" sz="4000" dirty="0">
                <a:solidFill>
                  <a:prstClr val="white"/>
                </a:solidFill>
                <a:latin typeface="Garamond" panose="02020404030301010803" pitchFamily="18" charset="0"/>
              </a:rPr>
              <a:t>SPARQL Query</a:t>
            </a:r>
            <a:endParaRPr lang="en-US" sz="4000" dirty="0">
              <a:solidFill>
                <a:schemeClr val="bg1"/>
              </a:solidFill>
              <a:latin typeface="Garamond" panose="02020404030301010803" pitchFamily="18" charset="0"/>
            </a:endParaRPr>
          </a:p>
        </p:txBody>
      </p:sp>
      <p:pic>
        <p:nvPicPr>
          <p:cNvPr id="5" name="Picture 4">
            <a:extLst>
              <a:ext uri="{FF2B5EF4-FFF2-40B4-BE49-F238E27FC236}">
                <a16:creationId xmlns:a16="http://schemas.microsoft.com/office/drawing/2014/main" id="{D8DFC7D9-B5B7-8EE2-F2CE-E0CE7D29FB5F}"/>
              </a:ext>
            </a:extLst>
          </p:cNvPr>
          <p:cNvPicPr>
            <a:picLocks noChangeAspect="1"/>
          </p:cNvPicPr>
          <p:nvPr/>
        </p:nvPicPr>
        <p:blipFill>
          <a:blip r:embed="rId3"/>
          <a:stretch>
            <a:fillRect/>
          </a:stretch>
        </p:blipFill>
        <p:spPr>
          <a:xfrm>
            <a:off x="876431" y="1718458"/>
            <a:ext cx="10439137" cy="4641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5293169"/>
      </p:ext>
    </p:extLst>
  </p:cSld>
  <p:clrMapOvr>
    <a:masterClrMapping/>
  </p:clrMapOvr>
  <mc:AlternateContent xmlns:mc="http://schemas.openxmlformats.org/markup-compatibility/2006">
    <mc:Choice xmlns:p14="http://schemas.microsoft.com/office/powerpoint/2010/main" Requires="p14">
      <p:transition spd="slow" p14:dur="2000" advTm="136337"/>
    </mc:Choice>
    <mc:Fallback>
      <p:transition spd="slow" advTm="136337"/>
    </mc:Fallback>
  </mc:AlternateContent>
  <p:extLst>
    <p:ext uri="{3A86A75C-4F4B-4683-9AE1-C65F6400EC91}">
      <p14:laserTraceLst xmlns:p14="http://schemas.microsoft.com/office/powerpoint/2010/main">
        <p14:tracePtLst>
          <p14:tracePt t="5956" x="3330575" y="6197600"/>
          <p14:tracePt t="6243" x="2216150" y="6545263"/>
          <p14:tracePt t="6250" x="2216150" y="6307138"/>
          <p14:tracePt t="6259" x="2216150" y="5994400"/>
          <p14:tracePt t="6276" x="2216150" y="5281613"/>
          <p14:tracePt t="6293" x="2216150" y="4530725"/>
          <p14:tracePt t="6309" x="2139950" y="3792538"/>
          <p14:tracePt t="6326" x="1878013" y="2903538"/>
          <p14:tracePt t="6342" x="1552575" y="2139950"/>
          <p14:tracePt t="6359" x="1276350" y="1639888"/>
          <p14:tracePt t="6376" x="1176338" y="1450975"/>
          <p14:tracePt t="6392" x="1176338" y="1376363"/>
          <p14:tracePt t="6395" x="1176338" y="1350963"/>
          <p14:tracePt t="6410" x="1176338" y="1327150"/>
          <p14:tracePt t="6426" x="1176338" y="1314450"/>
          <p14:tracePt t="6443" x="1176338" y="1227138"/>
          <p14:tracePt t="6459" x="1289050" y="1163638"/>
          <p14:tracePt t="6476" x="1539875" y="1089025"/>
          <p14:tracePt t="6492" x="1852613" y="1014413"/>
          <p14:tracePt t="6509" x="1990725" y="1014413"/>
          <p14:tracePt t="6526" x="2065338" y="989013"/>
          <p14:tracePt t="6542" x="2316163" y="938213"/>
          <p14:tracePt t="6559" x="3041650" y="863600"/>
          <p14:tracePt t="6576" x="4668838" y="600075"/>
          <p14:tracePt t="6592" x="6759575" y="600075"/>
          <p14:tracePt t="6595" x="7773988" y="600075"/>
          <p14:tracePt t="6610" x="9163050" y="738188"/>
          <p14:tracePt t="6626" x="10464800" y="838200"/>
          <p14:tracePt t="6643" x="11490325" y="876300"/>
          <p14:tracePt t="6659" x="11866563" y="876300"/>
          <p14:tracePt t="6676" x="11941175" y="876300"/>
          <p14:tracePt t="6730" x="11928475" y="876300"/>
          <p14:tracePt t="6738" x="11904663" y="876300"/>
          <p14:tracePt t="6746" x="11891963" y="876300"/>
          <p14:tracePt t="6759" x="11828463" y="876300"/>
          <p14:tracePt t="6776" x="11628438" y="876300"/>
          <p14:tracePt t="6792" x="11277600" y="901700"/>
          <p14:tracePt t="6795" x="11128375" y="912813"/>
          <p14:tracePt t="6809" x="10777538" y="963613"/>
          <p14:tracePt t="6826" x="10490200" y="989013"/>
          <p14:tracePt t="6842" x="10352088" y="1014413"/>
          <p14:tracePt t="6859" x="10313988" y="1025525"/>
          <p14:tracePt t="6906" x="10313988" y="1038225"/>
          <p14:tracePt t="6914" x="10252075" y="1050925"/>
          <p14:tracePt t="6926" x="10177463" y="1076325"/>
          <p14:tracePt t="6942" x="10001250" y="1076325"/>
          <p14:tracePt t="6959" x="9739313" y="1101725"/>
          <p14:tracePt t="6976" x="9450388" y="1101725"/>
          <p14:tracePt t="6978" x="9237663" y="1101725"/>
          <p14:tracePt t="6993" x="8999538" y="1050925"/>
          <p14:tracePt t="6995" x="8799513" y="1050925"/>
          <p14:tracePt t="7009" x="8412163" y="989013"/>
          <p14:tracePt t="7026" x="8174038" y="963613"/>
          <p14:tracePt t="7042" x="8110538" y="938213"/>
          <p14:tracePt t="7074" x="8148638" y="938213"/>
          <p14:tracePt t="7082" x="8312150" y="938213"/>
          <p14:tracePt t="7092" x="8624888" y="1001713"/>
          <p14:tracePt t="7109" x="9337675" y="1201738"/>
          <p14:tracePt t="7126" x="9563100" y="1276350"/>
          <p14:tracePt t="7146" x="9537700" y="1276350"/>
          <p14:tracePt t="7159" x="9350375" y="1301750"/>
          <p14:tracePt t="7176" x="8537575" y="1301750"/>
          <p14:tracePt t="7192" x="7423150" y="1227138"/>
          <p14:tracePt t="7195" x="6934200" y="1189038"/>
          <p14:tracePt t="7209" x="6370638" y="1138238"/>
          <p14:tracePt t="7226" x="6296025" y="1138238"/>
          <p14:tracePt t="7242" x="6383338" y="1138238"/>
          <p14:tracePt t="7259" x="6997700" y="1163638"/>
          <p14:tracePt t="7276" x="8174038" y="1463675"/>
          <p14:tracePt t="7292" x="8786813" y="1527175"/>
          <p14:tracePt t="7309" x="8886825" y="1527175"/>
          <p14:tracePt t="7326" x="8837613" y="1563688"/>
          <p14:tracePt t="7342" x="8399463" y="1563688"/>
          <p14:tracePt t="7359" x="7597775" y="1439863"/>
          <p14:tracePt t="7376" x="6596063" y="1227138"/>
          <p14:tracePt t="7392" x="6208713" y="1138238"/>
          <p14:tracePt t="7396" x="6183313" y="1138238"/>
          <p14:tracePt t="7409" x="6221413" y="1114425"/>
          <p14:tracePt t="7426" x="6734175" y="1089025"/>
          <p14:tracePt t="7443" x="7948613" y="1089025"/>
          <p14:tracePt t="7459" x="8899525" y="1089025"/>
          <p14:tracePt t="7476" x="9075738" y="1089025"/>
          <p14:tracePt t="7498" x="8950325" y="1089025"/>
          <p14:tracePt t="7509" x="8686800" y="1063625"/>
          <p14:tracePt t="7526" x="7961313" y="901700"/>
          <p14:tracePt t="7543" x="7197725" y="776288"/>
          <p14:tracePt t="7559" x="6746875" y="638175"/>
          <p14:tracePt t="7576" x="6672263" y="638175"/>
          <p14:tracePt t="7593" x="6734175" y="638175"/>
          <p14:tracePt t="7595" x="6897688" y="638175"/>
          <p14:tracePt t="7609" x="7335838" y="638175"/>
          <p14:tracePt t="7626" x="7497763" y="663575"/>
          <p14:tracePt t="7642" x="7510463" y="663575"/>
          <p14:tracePt t="7659" x="7459663" y="663575"/>
          <p14:tracePt t="7676" x="7223125" y="663575"/>
          <p14:tracePt t="7693" x="7085013" y="663575"/>
          <p14:tracePt t="7709" x="6985000" y="650875"/>
          <p14:tracePt t="7726" x="6946900" y="650875"/>
          <p14:tracePt t="7742" x="6934200" y="650875"/>
          <p14:tracePt t="7759" x="6897688" y="650875"/>
          <p14:tracePt t="7775" x="6797675" y="625475"/>
          <p14:tracePt t="7792" x="6721475" y="625475"/>
          <p14:tracePt t="7795" x="6684963" y="625475"/>
          <p14:tracePt t="7809" x="6672263" y="625475"/>
          <p14:tracePt t="7826" x="6634163" y="625475"/>
          <p14:tracePt t="7843" x="6584950" y="625475"/>
          <p14:tracePt t="7859" x="6496050" y="676275"/>
          <p14:tracePt t="7876" x="6408738" y="725488"/>
          <p14:tracePt t="7892" x="6346825" y="763588"/>
          <p14:tracePt t="7909" x="6308725" y="801688"/>
          <p14:tracePt t="7926" x="6270625" y="850900"/>
          <p14:tracePt t="7942" x="6234113" y="925513"/>
          <p14:tracePt t="7959" x="6183313" y="1014413"/>
          <p14:tracePt t="7976" x="6134100" y="1089025"/>
          <p14:tracePt t="7978" x="6134100" y="1125538"/>
          <p14:tracePt t="7992" x="6134100" y="1176338"/>
          <p14:tracePt t="7995" x="6134100" y="1214438"/>
          <p14:tracePt t="8009" x="6134100" y="1263650"/>
          <p14:tracePt t="8026" x="6134100" y="1301750"/>
          <p14:tracePt t="8042" x="6246813" y="1350963"/>
          <p14:tracePt t="8059" x="6546850" y="1376363"/>
          <p14:tracePt t="8076" x="6784975" y="1401763"/>
          <p14:tracePt t="8092" x="6921500" y="1401763"/>
          <p14:tracePt t="8109" x="6997700" y="1389063"/>
          <p14:tracePt t="8126" x="6997700" y="1376363"/>
          <p14:tracePt t="8142" x="6997700" y="1327150"/>
          <p14:tracePt t="8159" x="7021513" y="1301750"/>
          <p14:tracePt t="8176" x="7046913" y="1289050"/>
          <p14:tracePt t="8192" x="7059613" y="1276350"/>
          <p14:tracePt t="8209" x="7072313" y="1238250"/>
          <p14:tracePt t="8241" x="7097713" y="1227138"/>
          <p14:tracePt t="8258" x="7110413" y="1201738"/>
          <p14:tracePt t="8274" x="7123113" y="1189038"/>
          <p14:tracePt t="8290" x="7123113" y="1176338"/>
          <p14:tracePt t="8298" x="7123113" y="1150938"/>
          <p14:tracePt t="8309" x="7123113" y="1114425"/>
          <p14:tracePt t="8326" x="7123113" y="1063625"/>
          <p14:tracePt t="8342" x="7123113" y="1050925"/>
          <p14:tracePt t="8359" x="7123113" y="1014413"/>
          <p14:tracePt t="8376" x="7123113" y="1001713"/>
          <p14:tracePt t="8392" x="7110413" y="963613"/>
          <p14:tracePt t="8395" x="7097713" y="950913"/>
          <p14:tracePt t="8434" x="7097713" y="938213"/>
          <p14:tracePt t="8482" x="7097713" y="901700"/>
          <p14:tracePt t="8490" x="7110413" y="901700"/>
          <p14:tracePt t="8498" x="7146925" y="901700"/>
          <p14:tracePt t="8509" x="7185025" y="889000"/>
          <p14:tracePt t="8525" x="7223125" y="889000"/>
          <p14:tracePt t="8542" x="7235825" y="889000"/>
          <p14:tracePt t="8618" x="7246938" y="889000"/>
          <p14:tracePt t="8634" x="7246938" y="901700"/>
          <p14:tracePt t="8642" x="7223125" y="925513"/>
          <p14:tracePt t="8650" x="7210425" y="925513"/>
          <p14:tracePt t="8659" x="7197725" y="925513"/>
          <p14:tracePt t="8676" x="7134225" y="950913"/>
          <p14:tracePt t="8692" x="7123113" y="950913"/>
          <p14:tracePt t="8709" x="7085013" y="963613"/>
          <p14:tracePt t="8730" x="7059613" y="963613"/>
          <p14:tracePt t="8742" x="7021513" y="963613"/>
          <p14:tracePt t="8826" x="7010400" y="963613"/>
          <p14:tracePt t="8834" x="6997700" y="963613"/>
          <p14:tracePt t="8842" x="6985000" y="963613"/>
          <p14:tracePt t="8978" x="6972300" y="963613"/>
          <p14:tracePt t="8995" x="6934200" y="963613"/>
          <p14:tracePt t="9010" x="6921500" y="963613"/>
          <p14:tracePt t="9025" x="6897688" y="963613"/>
          <p14:tracePt t="9034" x="6872288" y="963613"/>
          <p14:tracePt t="9050" x="6846888" y="963613"/>
          <p14:tracePt t="9058" x="6834188" y="963613"/>
          <p14:tracePt t="9075" x="6821488" y="963613"/>
          <p14:tracePt t="9092" x="6808788" y="963613"/>
          <p14:tracePt t="9138" x="6797675" y="963613"/>
          <p14:tracePt t="9146" x="6808788" y="938213"/>
          <p14:tracePt t="9154" x="6846888" y="938213"/>
          <p14:tracePt t="9162" x="6884988" y="925513"/>
          <p14:tracePt t="9175" x="6959600" y="925513"/>
          <p14:tracePt t="9192" x="7110413" y="901700"/>
          <p14:tracePt t="9195" x="7197725" y="901700"/>
          <p14:tracePt t="9209" x="7235825" y="901700"/>
          <p14:tracePt t="9211" x="7272338" y="901700"/>
          <p14:tracePt t="9226" x="7285038" y="925513"/>
          <p14:tracePt t="9242" x="7297738" y="1038225"/>
          <p14:tracePt t="9259" x="7323138" y="1138238"/>
          <p14:tracePt t="9275" x="7359650" y="1227138"/>
          <p14:tracePt t="9292" x="7359650" y="1238250"/>
          <p14:tracePt t="9309" x="7323138" y="1289050"/>
          <p14:tracePt t="9325" x="6946900" y="1314450"/>
          <p14:tracePt t="9342" x="6370638" y="1176338"/>
          <p14:tracePt t="9359" x="6045200" y="1089025"/>
          <p14:tracePt t="9375" x="5932488" y="1014413"/>
          <p14:tracePt t="9392" x="5932488" y="950913"/>
          <p14:tracePt t="9409" x="6096000" y="863600"/>
          <p14:tracePt t="9411" x="6246813" y="850900"/>
          <p14:tracePt t="9426" x="6659563" y="850900"/>
          <p14:tracePt t="9442" x="7034213" y="850900"/>
          <p14:tracePt t="9458" x="7235825" y="850900"/>
          <p14:tracePt t="9475" x="7335838" y="863600"/>
          <p14:tracePt t="9492" x="7372350" y="876300"/>
          <p14:tracePt t="9509" x="7385050" y="889000"/>
          <p14:tracePt t="9525" x="7385050" y="912813"/>
          <p14:tracePt t="9542" x="7272338" y="976313"/>
          <p14:tracePt t="9559" x="7059613" y="1025525"/>
          <p14:tracePt t="9575" x="6959600" y="1025525"/>
          <p14:tracePt t="9592" x="6897688" y="1025525"/>
          <p14:tracePt t="9634" x="6959600" y="1025525"/>
          <p14:tracePt t="9642" x="7097713" y="1025525"/>
          <p14:tracePt t="9650" x="7235825" y="1025525"/>
          <p14:tracePt t="9658" x="7348538" y="1025525"/>
          <p14:tracePt t="9675" x="7448550" y="1050925"/>
          <p14:tracePt t="9898" x="7435850" y="1050925"/>
          <p14:tracePt t="9954" x="7423150" y="1050925"/>
          <p14:tracePt t="9963" x="7423150" y="1063625"/>
          <p14:tracePt t="9970" x="7423150" y="1076325"/>
          <p14:tracePt t="9986" x="7423150" y="1089025"/>
          <p14:tracePt t="9995" x="7448550" y="1125538"/>
          <p14:tracePt t="10009" x="7510463" y="1138238"/>
          <p14:tracePt t="10012" x="7585075" y="1163638"/>
          <p14:tracePt t="10026" x="7697788" y="1189038"/>
          <p14:tracePt t="10042" x="7797800" y="1189038"/>
          <p14:tracePt t="10059" x="7874000" y="1189038"/>
          <p14:tracePt t="10098" x="7835900" y="1189038"/>
          <p14:tracePt t="10106" x="7635875" y="1114425"/>
          <p14:tracePt t="10114" x="7472363" y="1089025"/>
          <p14:tracePt t="10125" x="7310438" y="1063625"/>
          <p14:tracePt t="10142" x="7085013" y="1038225"/>
          <p14:tracePt t="10158" x="6959600" y="1014413"/>
          <p14:tracePt t="10175" x="6934200" y="1014413"/>
          <p14:tracePt t="10195" x="6959600" y="1014413"/>
          <p14:tracePt t="10209" x="7185025" y="1014413"/>
          <p14:tracePt t="10212" x="7685088" y="1089025"/>
          <p14:tracePt t="10226" x="8650288" y="1176338"/>
          <p14:tracePt t="10242" x="9250363" y="1176338"/>
          <p14:tracePt t="10259" x="9350375" y="1176338"/>
          <p14:tracePt t="10290" x="9324975" y="1176338"/>
          <p14:tracePt t="10298" x="9224963" y="1176338"/>
          <p14:tracePt t="10309" x="9124950" y="1176338"/>
          <p14:tracePt t="10325" x="8924925" y="1176338"/>
          <p14:tracePt t="10342" x="8724900" y="1138238"/>
          <p14:tracePt t="10358" x="8486775" y="1114425"/>
          <p14:tracePt t="10375" x="8312150" y="1089025"/>
          <p14:tracePt t="10392" x="8261350" y="1089025"/>
          <p14:tracePt t="10409" x="8235950" y="1063625"/>
          <p14:tracePt t="10458" x="8223250" y="1063625"/>
          <p14:tracePt t="10466" x="8212138" y="1063625"/>
          <p14:tracePt t="10475" x="8174038" y="1063625"/>
          <p14:tracePt t="10492" x="8074025" y="1063625"/>
          <p14:tracePt t="10509" x="7999413" y="1050925"/>
          <p14:tracePt t="10525" x="7897813" y="1038225"/>
          <p14:tracePt t="10542" x="7848600" y="1014413"/>
          <p14:tracePt t="10559" x="7735888" y="976313"/>
          <p14:tracePt t="10575" x="7523163" y="912813"/>
          <p14:tracePt t="10592" x="7359650" y="863600"/>
          <p14:tracePt t="10608" x="7335838" y="838200"/>
          <p14:tracePt t="10611" x="7335838" y="825500"/>
          <p14:tracePt t="10625" x="7335838" y="776288"/>
          <p14:tracePt t="10642" x="7335838" y="763588"/>
          <p14:tracePt t="10658" x="7335838" y="738188"/>
          <p14:tracePt t="10682" x="7323138" y="725488"/>
          <p14:tracePt t="10714" x="7359650" y="712788"/>
          <p14:tracePt t="10722" x="7397750" y="700088"/>
          <p14:tracePt t="10730" x="7435850" y="700088"/>
          <p14:tracePt t="10741" x="7472363" y="700088"/>
          <p14:tracePt t="10758" x="7485063" y="700088"/>
          <p14:tracePt t="10802" x="7497763" y="712788"/>
          <p14:tracePt t="10811" x="7497763" y="776288"/>
          <p14:tracePt t="10818" x="7523163" y="876300"/>
          <p14:tracePt t="10825" x="7572375" y="989013"/>
          <p14:tracePt t="10842" x="7685088" y="1227138"/>
          <p14:tracePt t="10858" x="7773988" y="1389063"/>
          <p14:tracePt t="10875" x="7810500" y="1427163"/>
          <p14:tracePt t="11002" x="7823200" y="1427163"/>
          <p14:tracePt t="11011" x="7835900" y="1414463"/>
          <p14:tracePt t="11034" x="7848600" y="1401763"/>
          <p14:tracePt t="11041" x="7861300" y="1389063"/>
          <p14:tracePt t="11050" x="7897813" y="1363663"/>
          <p14:tracePt t="11066" x="7910513" y="1363663"/>
          <p14:tracePt t="11074" x="7910513" y="1350963"/>
          <p14:tracePt t="11765" x="7923213" y="1350963"/>
          <p14:tracePt t="11774" x="7961313" y="1350963"/>
          <p14:tracePt t="11783" x="7999413" y="1350963"/>
          <p14:tracePt t="11796" x="8010525" y="1350963"/>
          <p14:tracePt t="11834" x="7961313" y="1350963"/>
          <p14:tracePt t="11841" x="7861300" y="1350963"/>
          <p14:tracePt t="11850" x="7735888" y="1339850"/>
          <p14:tracePt t="11858" x="7623175" y="1289050"/>
          <p14:tracePt t="11874" x="7385050" y="1238250"/>
          <p14:tracePt t="11891" x="7272338" y="1189038"/>
          <p14:tracePt t="11908" x="7159625" y="1189038"/>
          <p14:tracePt t="11925" x="7034213" y="1189038"/>
          <p14:tracePt t="11942" x="6834188" y="1189038"/>
          <p14:tracePt t="11959" x="6659563" y="1189038"/>
          <p14:tracePt t="11975" x="6572250" y="1189038"/>
          <p14:tracePt t="11992" x="6559550" y="1214438"/>
          <p14:tracePt t="12008" x="6534150" y="1227138"/>
          <p14:tracePt t="12012" x="6521450" y="1250950"/>
          <p14:tracePt t="12025" x="6446838" y="1276350"/>
          <p14:tracePt t="12042" x="6308725" y="1301750"/>
          <p14:tracePt t="12059" x="6146800" y="1301750"/>
          <p14:tracePt t="12075" x="6083300" y="1301750"/>
          <p14:tracePt t="12091" x="6083300" y="1314450"/>
          <p14:tracePt t="12122" x="6070600" y="1327150"/>
          <p14:tracePt t="12186" x="6083300" y="1327150"/>
          <p14:tracePt t="12195" x="6096000" y="1327150"/>
          <p14:tracePt t="12202" x="6134100" y="1327150"/>
          <p14:tracePt t="12211" x="6146800" y="1327150"/>
          <p14:tracePt t="12226" x="6170613" y="1327150"/>
          <p14:tracePt t="12242" x="6221413" y="1314450"/>
          <p14:tracePt t="12259" x="6246813" y="1289050"/>
          <p14:tracePt t="12275" x="6259513" y="1238250"/>
          <p14:tracePt t="12292" x="6308725" y="1163638"/>
          <p14:tracePt t="12308" x="6321425" y="1125538"/>
          <p14:tracePt t="12325" x="6346825" y="1114425"/>
          <p14:tracePt t="12370" x="6346825" y="1101725"/>
          <p14:tracePt t="12378" x="6308725" y="1089025"/>
          <p14:tracePt t="12386" x="6296025" y="1089025"/>
          <p14:tracePt t="12395" x="6283325" y="1089025"/>
          <p14:tracePt t="12642" x="6296025" y="1076325"/>
          <p14:tracePt t="12756" x="6296025" y="1050925"/>
          <p14:tracePt t="12762" x="6334125" y="1038225"/>
          <p14:tracePt t="12775" x="6359525" y="1038225"/>
          <p14:tracePt t="12791" x="6396038" y="1014413"/>
          <p14:tracePt t="12811" x="6408738" y="1014413"/>
          <p14:tracePt t="12834" x="6421438" y="1014413"/>
          <p14:tracePt t="12850" x="6421438" y="989013"/>
          <p14:tracePt t="12858" x="6396038" y="989013"/>
          <p14:tracePt t="12874" x="6370638" y="989013"/>
          <p14:tracePt t="12891" x="6334125" y="989013"/>
          <p14:tracePt t="12908" x="6321425" y="989013"/>
          <p14:tracePt t="12930" x="6308725" y="989013"/>
          <p14:tracePt t="12941" x="6296025" y="989013"/>
          <p14:tracePt t="12994" x="6283325" y="989013"/>
          <p14:tracePt t="13154" x="6270625" y="989013"/>
          <p14:tracePt t="13196" x="6259513" y="989013"/>
          <p14:tracePt t="13211" x="6246813" y="989013"/>
          <p14:tracePt t="13300" x="6234113" y="989013"/>
          <p14:tracePt t="13309" x="6208713" y="989013"/>
          <p14:tracePt t="13338" x="6196013" y="989013"/>
          <p14:tracePt t="13378" x="6183313" y="989013"/>
          <p14:tracePt t="13395" x="6170613" y="989013"/>
          <p14:tracePt t="13418" x="6170613" y="1001713"/>
          <p14:tracePt t="13434" x="6134100" y="1014413"/>
          <p14:tracePt t="13442" x="6121400" y="1014413"/>
          <p14:tracePt t="13450" x="6096000" y="1025525"/>
          <p14:tracePt t="13458" x="6083300" y="1038225"/>
          <p14:tracePt t="13490" x="6070600" y="1038225"/>
          <p14:tracePt t="13506" x="6070600" y="1063625"/>
          <p14:tracePt t="13514" x="6057900" y="1076325"/>
          <p14:tracePt t="13525" x="6057900" y="1089025"/>
          <p14:tracePt t="13541" x="6057900" y="1125538"/>
          <p14:tracePt t="13558" x="6057900" y="1201738"/>
          <p14:tracePt t="13574" x="6057900" y="1227138"/>
          <p14:tracePt t="13591" x="6108700" y="1263650"/>
          <p14:tracePt t="13608" x="6183313" y="1276350"/>
          <p14:tracePt t="13624" x="6259513" y="1276350"/>
          <p14:tracePt t="13628" x="6321425" y="1276350"/>
          <p14:tracePt t="13642" x="6434138" y="1276350"/>
          <p14:tracePt t="13658" x="6508750" y="1276350"/>
          <p14:tracePt t="13675" x="6559550" y="1263650"/>
          <p14:tracePt t="13691" x="6572250" y="1214438"/>
          <p14:tracePt t="13708" x="6572250" y="1114425"/>
          <p14:tracePt t="13725" x="6572250" y="1025525"/>
          <p14:tracePt t="13741" x="6459538" y="901700"/>
          <p14:tracePt t="13758" x="6308725" y="850900"/>
          <p14:tracePt t="13775" x="6170613" y="850900"/>
          <p14:tracePt t="13791" x="6070600" y="850900"/>
          <p14:tracePt t="13808" x="5995988" y="912813"/>
          <p14:tracePt t="13824" x="5945188" y="1089025"/>
          <p14:tracePt t="13827" x="5945188" y="1150938"/>
          <p14:tracePt t="13841" x="5970588" y="1276350"/>
          <p14:tracePt t="13858" x="6170613" y="1363663"/>
          <p14:tracePt t="13874" x="6434138" y="1389063"/>
          <p14:tracePt t="13891" x="6608763" y="1389063"/>
          <p14:tracePt t="13908" x="6734175" y="1350963"/>
          <p14:tracePt t="13924" x="6759575" y="1314450"/>
          <p14:tracePt t="13941" x="6759575" y="1238250"/>
          <p14:tracePt t="13958" x="6759575" y="1176338"/>
          <p14:tracePt t="13975" x="6646863" y="1150938"/>
          <p14:tracePt t="13991" x="6546850" y="1150938"/>
          <p14:tracePt t="14008" x="6496050" y="1150938"/>
          <p14:tracePt t="14025" x="6446838" y="1176338"/>
          <p14:tracePt t="14027" x="6434138" y="1214438"/>
          <p14:tracePt t="14042" x="6434138" y="1238250"/>
          <p14:tracePt t="14058" x="6434138" y="1276350"/>
          <p14:tracePt t="14082" x="6508750" y="1276350"/>
          <p14:tracePt t="14091" x="6572250" y="1276350"/>
          <p14:tracePt t="14108" x="6734175" y="1276350"/>
          <p14:tracePt t="14124" x="6784975" y="1276350"/>
          <p14:tracePt t="14146" x="6784975" y="1263650"/>
          <p14:tracePt t="14162" x="6784975" y="1250950"/>
          <p14:tracePt t="14178" x="6772275" y="1238250"/>
          <p14:tracePt t="14191" x="6746875" y="1238250"/>
          <p14:tracePt t="14208" x="6721475" y="1238250"/>
          <p14:tracePt t="14227" x="6708775" y="1238250"/>
          <p14:tracePt t="14266" x="6684963" y="1238250"/>
          <p14:tracePt t="14274" x="6672263" y="1238250"/>
          <p14:tracePt t="14282" x="6659563" y="1238250"/>
          <p14:tracePt t="14389" x="6646863" y="1238250"/>
          <p14:tracePt t="14411" x="6634163" y="1238250"/>
          <p14:tracePt t="14427" x="6621463" y="1227138"/>
          <p14:tracePt t="14514" x="6621463" y="1214438"/>
          <p14:tracePt t="15037" x="6608763" y="1201738"/>
          <p14:tracePt t="15043" x="6596063" y="1201738"/>
          <p14:tracePt t="15404" x="6584950" y="1201738"/>
          <p14:tracePt t="15413" x="6559550" y="1189038"/>
          <p14:tracePt t="15428" x="6508750" y="1189038"/>
          <p14:tracePt t="15441" x="6459538" y="1189038"/>
          <p14:tracePt t="15458" x="6434138" y="1189038"/>
          <p14:tracePt t="15474" x="6396038" y="1189038"/>
          <p14:tracePt t="15498" x="6383338" y="1189038"/>
          <p14:tracePt t="15522" x="6408738" y="1250950"/>
          <p14:tracePt t="15530" x="6472238" y="1250950"/>
          <p14:tracePt t="15540" x="6584950" y="1276350"/>
          <p14:tracePt t="15557" x="6721475" y="1276350"/>
          <p14:tracePt t="15574" x="6746875" y="1276350"/>
          <p14:tracePt t="15650" x="6734175" y="1276350"/>
          <p14:tracePt t="15666" x="6708775" y="1276350"/>
          <p14:tracePt t="15698" x="6684963" y="1301750"/>
          <p14:tracePt t="15714" x="6684963" y="1314450"/>
          <p14:tracePt t="15730" x="6684963" y="1327150"/>
          <p14:tracePt t="15738" x="6684963" y="1350963"/>
          <p14:tracePt t="15746" x="6684963" y="1363663"/>
          <p14:tracePt t="15757" x="6721475" y="1401763"/>
          <p14:tracePt t="15774" x="6734175" y="1427163"/>
          <p14:tracePt t="15794" x="6734175" y="1439863"/>
          <p14:tracePt t="15874" x="6734175" y="1414463"/>
          <p14:tracePt t="15884" x="6734175" y="1376363"/>
          <p14:tracePt t="15894" x="6734175" y="1363663"/>
          <p14:tracePt t="15908" x="6734175" y="1327150"/>
          <p14:tracePt t="15924" x="6772275" y="1289050"/>
          <p14:tracePt t="15941" x="6834188" y="1263650"/>
          <p14:tracePt t="15957" x="7110413" y="1238250"/>
          <p14:tracePt t="15974" x="7785100" y="1163638"/>
          <p14:tracePt t="15991" x="8724900" y="1076325"/>
          <p14:tracePt t="16007" x="9550400" y="1038225"/>
          <p14:tracePt t="16024" x="10201275" y="1038225"/>
          <p14:tracePt t="16040" x="10690225" y="1038225"/>
          <p14:tracePt t="16043" x="10864850" y="1038225"/>
          <p14:tracePt t="16058" x="11141075" y="1050925"/>
          <p14:tracePt t="16074" x="11290300" y="1050925"/>
          <p14:tracePt t="16091" x="11303000" y="1076325"/>
          <p14:tracePt t="16107" x="11315700" y="1076325"/>
          <p14:tracePt t="16130" x="11315700" y="1089025"/>
          <p14:tracePt t="16141" x="11277600" y="1101725"/>
          <p14:tracePt t="16157" x="11215688" y="1101725"/>
          <p14:tracePt t="16174" x="11202988" y="1101725"/>
          <p14:tracePt t="16194" x="11202988" y="1114425"/>
          <p14:tracePt t="16308" x="11215688" y="1114425"/>
          <p14:tracePt t="16338" x="11215688" y="1089025"/>
          <p14:tracePt t="16347" x="11202988" y="1076325"/>
          <p14:tracePt t="16357" x="11177588" y="1063625"/>
          <p14:tracePt t="16374" x="11153775" y="1063625"/>
          <p14:tracePt t="16391" x="11128375" y="1063625"/>
          <p14:tracePt t="16407" x="11115675" y="1063625"/>
          <p14:tracePt t="16424" x="11064875" y="1063625"/>
          <p14:tracePt t="16441" x="11028363" y="1063625"/>
          <p14:tracePt t="16490" x="11002963" y="1063625"/>
          <p14:tracePt t="16514" x="10977563" y="1089025"/>
          <p14:tracePt t="16522" x="10964863" y="1101725"/>
          <p14:tracePt t="16530" x="10952163" y="1101725"/>
          <p14:tracePt t="16541" x="10915650" y="1101725"/>
          <p14:tracePt t="16558" x="10852150" y="1125538"/>
          <p14:tracePt t="16574" x="10802938" y="1138238"/>
          <p14:tracePt t="16591" x="10764838" y="1138238"/>
          <p14:tracePt t="16608" x="10726738" y="1150938"/>
          <p14:tracePt t="16634" x="10726738" y="1163638"/>
          <p14:tracePt t="16642" x="10690225" y="1163638"/>
          <p14:tracePt t="16658" x="10614025" y="1114425"/>
          <p14:tracePt t="16674" x="10590213" y="1089025"/>
          <p14:tracePt t="16691" x="10590213" y="1063625"/>
          <p14:tracePt t="16708" x="10564813" y="1050925"/>
          <p14:tracePt t="16724" x="10564813" y="1038225"/>
          <p14:tracePt t="16741" x="10564813" y="1025525"/>
          <p14:tracePt t="16757" x="10564813" y="1001713"/>
          <p14:tracePt t="16786" x="10590213" y="976313"/>
          <p14:tracePt t="16794" x="10602913" y="976313"/>
          <p14:tracePt t="16810" x="10626725" y="963613"/>
          <p14:tracePt t="16824" x="10639425" y="963613"/>
          <p14:tracePt t="16841" x="10652125" y="950913"/>
          <p14:tracePt t="17237" x="10639425" y="950913"/>
          <p14:tracePt t="17258" x="10639425" y="976313"/>
          <p14:tracePt t="17266" x="10639425" y="989013"/>
          <p14:tracePt t="17274" x="10639425" y="1001713"/>
          <p14:tracePt t="17290" x="10639425" y="1038225"/>
          <p14:tracePt t="17307" x="10602913" y="1089025"/>
          <p14:tracePt t="17324" x="10602913" y="1114425"/>
          <p14:tracePt t="17341" x="10590213" y="1125538"/>
          <p14:tracePt t="17357" x="10577513" y="1138238"/>
          <p14:tracePt t="17373" x="10539413" y="1138238"/>
          <p14:tracePt t="17390" x="10526713" y="1150938"/>
          <p14:tracePt t="17410" x="10514013" y="1150938"/>
          <p14:tracePt t="17427" x="10502900" y="1163638"/>
          <p14:tracePt t="17450" x="10477500" y="1163638"/>
          <p14:tracePt t="17516" x="10464800" y="1163638"/>
          <p14:tracePt t="17524" x="10452100" y="1163638"/>
          <p14:tracePt t="17530" x="10439400" y="1163638"/>
          <p14:tracePt t="17541" x="10414000" y="1163638"/>
          <p14:tracePt t="17557" x="10377488" y="1150938"/>
          <p14:tracePt t="17574" x="10352088" y="1114425"/>
          <p14:tracePt t="17590" x="10352088" y="1038225"/>
          <p14:tracePt t="17607" x="10377488" y="925513"/>
          <p14:tracePt t="17624" x="10477500" y="850900"/>
          <p14:tracePt t="17640" x="10677525" y="801688"/>
          <p14:tracePt t="17643" x="10777538" y="801688"/>
          <p14:tracePt t="17657" x="10939463" y="801688"/>
          <p14:tracePt t="17674" x="11102975" y="825500"/>
          <p14:tracePt t="17691" x="11164888" y="912813"/>
          <p14:tracePt t="17707" x="11190288" y="1089025"/>
          <p14:tracePt t="17724" x="11190288" y="1250950"/>
          <p14:tracePt t="17740" x="11041063" y="1339850"/>
          <p14:tracePt t="17757" x="10864850" y="1389063"/>
          <p14:tracePt t="17774" x="10715625" y="1389063"/>
          <p14:tracePt t="17790" x="10664825" y="1389063"/>
          <p14:tracePt t="17807" x="10639425" y="1314450"/>
          <p14:tracePt t="17823" x="10639425" y="1238250"/>
          <p14:tracePt t="17840" x="10652125" y="1150938"/>
          <p14:tracePt t="17842" x="10702925" y="1125538"/>
          <p14:tracePt t="17857" x="10839450" y="1114425"/>
          <p14:tracePt t="17874" x="10952163" y="1089025"/>
          <p14:tracePt t="17890" x="10990263" y="1089025"/>
          <p14:tracePt t="17930" x="10952163" y="1114425"/>
          <p14:tracePt t="17938" x="10915650" y="1138238"/>
          <p14:tracePt t="17946" x="10802938" y="1189038"/>
          <p14:tracePt t="17957" x="10715625" y="1214438"/>
          <p14:tracePt t="17974" x="10564813" y="1214438"/>
          <p14:tracePt t="17990" x="10514013" y="1214438"/>
          <p14:tracePt t="18007" x="10464800" y="1214438"/>
          <p14:tracePt t="18024" x="10464800" y="1150938"/>
          <p14:tracePt t="18041" x="10490200" y="1076325"/>
          <p14:tracePt t="18044" x="10526713" y="1063625"/>
          <p14:tracePt t="18057" x="10639425" y="1038225"/>
          <p14:tracePt t="18074" x="10726738" y="1038225"/>
          <p14:tracePt t="18090" x="10764838" y="1038225"/>
          <p14:tracePt t="18114" x="10752138" y="1050925"/>
          <p14:tracePt t="18123" x="10739438" y="1063625"/>
          <p14:tracePt t="18140" x="10664825" y="1101725"/>
          <p14:tracePt t="18157" x="10590213" y="1125538"/>
          <p14:tracePt t="18174" x="10526713" y="1138238"/>
          <p14:tracePt t="18191" x="10452100" y="1138238"/>
          <p14:tracePt t="18207" x="10352088" y="1138238"/>
          <p14:tracePt t="18224" x="10213975" y="1089025"/>
          <p14:tracePt t="18240" x="10164763" y="1050925"/>
          <p14:tracePt t="18243" x="10164763" y="1038225"/>
          <p14:tracePt t="18257" x="10164763" y="1001713"/>
          <p14:tracePt t="18274" x="10177463" y="963613"/>
          <p14:tracePt t="18290" x="10313988" y="963613"/>
          <p14:tracePt t="18307" x="10390188" y="963613"/>
          <p14:tracePt t="18323" x="10401300" y="963613"/>
          <p14:tracePt t="18340" x="10414000" y="963613"/>
          <p14:tracePt t="18357" x="10414000" y="989013"/>
          <p14:tracePt t="18373" x="10414000" y="1014413"/>
          <p14:tracePt t="18390" x="10414000" y="1038225"/>
          <p14:tracePt t="19202" x="10414000" y="1063625"/>
          <p14:tracePt t="20461" x="10390188" y="1063625"/>
          <p14:tracePt t="20467" x="10377488" y="1063625"/>
          <p14:tracePt t="20482" x="10364788" y="1063625"/>
          <p14:tracePt t="20506" x="10352088" y="1063625"/>
          <p14:tracePt t="20538" x="10339388" y="1063625"/>
          <p14:tracePt t="20684" x="10339388" y="1050925"/>
          <p14:tracePt t="20762" x="10313988" y="1038225"/>
          <p14:tracePt t="20770" x="10264775" y="1038225"/>
          <p14:tracePt t="20778" x="10252075" y="1050925"/>
          <p14:tracePt t="20790" x="10239375" y="1063625"/>
          <p14:tracePt t="20810" x="10226675" y="1063625"/>
          <p14:tracePt t="20917" x="10201275" y="1076325"/>
          <p14:tracePt t="20922" x="10164763" y="1076325"/>
          <p14:tracePt t="20929" x="10126663" y="1101725"/>
          <p14:tracePt t="20940" x="10088563" y="1101725"/>
          <p14:tracePt t="20957" x="9926638" y="1101725"/>
          <p14:tracePt t="20973" x="9763125" y="1101725"/>
          <p14:tracePt t="20990" x="9626600" y="1101725"/>
          <p14:tracePt t="21006" x="9513888" y="1101725"/>
          <p14:tracePt t="21023" x="9350375" y="1076325"/>
          <p14:tracePt t="21026" x="9275763" y="1076325"/>
          <p14:tracePt t="21040" x="9237663" y="1076325"/>
          <p14:tracePt t="21056" x="9224963" y="1050925"/>
          <p14:tracePt t="21106" x="9212263" y="1050925"/>
          <p14:tracePt t="21114" x="9175750" y="1050925"/>
          <p14:tracePt t="21122" x="9124950" y="1063625"/>
          <p14:tracePt t="21140" x="8986838" y="1063625"/>
          <p14:tracePt t="21156" x="8837613" y="1063625"/>
          <p14:tracePt t="21173" x="8712200" y="1089025"/>
          <p14:tracePt t="21190" x="8686800" y="1089025"/>
          <p14:tracePt t="21206" x="8650288" y="1089025"/>
          <p14:tracePt t="21223" x="8574088" y="1089025"/>
          <p14:tracePt t="21240" x="8412163" y="1089025"/>
          <p14:tracePt t="21256" x="8248650" y="1089025"/>
          <p14:tracePt t="21259" x="8212138" y="1089025"/>
          <p14:tracePt t="21273" x="8174038" y="1089025"/>
          <p14:tracePt t="21365" x="8161338" y="1089025"/>
          <p14:tracePt t="21370" x="8123238" y="1089025"/>
          <p14:tracePt t="21378" x="8086725" y="1089025"/>
          <p14:tracePt t="21390" x="8048625" y="1089025"/>
          <p14:tracePt t="21406" x="7848600" y="1025525"/>
          <p14:tracePt t="21423" x="7661275" y="950913"/>
          <p14:tracePt t="21440" x="7535863" y="901700"/>
          <p14:tracePt t="21456" x="7472363" y="876300"/>
          <p14:tracePt t="21459" x="7448550" y="876300"/>
          <p14:tracePt t="21473" x="7323138" y="838200"/>
          <p14:tracePt t="21490" x="7097713" y="825500"/>
          <p14:tracePt t="21506" x="6846888" y="788988"/>
          <p14:tracePt t="21523" x="6646863" y="763588"/>
          <p14:tracePt t="21540" x="6584950" y="763588"/>
          <p14:tracePt t="21556" x="6534150" y="763588"/>
          <p14:tracePt t="21573" x="6408738" y="863600"/>
          <p14:tracePt t="21590" x="6234113" y="938213"/>
          <p14:tracePt t="21606" x="5995988" y="989013"/>
          <p14:tracePt t="21623" x="5783263" y="1076325"/>
          <p14:tracePt t="21640" x="5683250" y="1089025"/>
          <p14:tracePt t="21656" x="5545138" y="1150938"/>
          <p14:tracePt t="21659" x="5483225" y="1189038"/>
          <p14:tracePt t="21673" x="5370513" y="1227138"/>
          <p14:tracePt t="21690" x="5319713" y="1276350"/>
          <p14:tracePt t="21706" x="5307013" y="1276350"/>
          <p14:tracePt t="21730" x="5294313" y="1289050"/>
          <p14:tracePt t="21754" x="5294313" y="1314450"/>
          <p14:tracePt t="21818" x="5281613" y="1314450"/>
          <p14:tracePt t="21853" x="5281613" y="1301750"/>
          <p14:tracePt t="21862" x="5281613" y="1238250"/>
          <p14:tracePt t="21877" x="5219700" y="938213"/>
          <p14:tracePt t="21890" x="5170488" y="663575"/>
          <p14:tracePt t="22018" x="6083300" y="612775"/>
          <p14:tracePt t="22026" x="6083300" y="650875"/>
          <p14:tracePt t="22034" x="6057900" y="700088"/>
          <p14:tracePt t="22043" x="5970588" y="763588"/>
          <p14:tracePt t="22057" x="5883275" y="838200"/>
          <p14:tracePt t="22059" x="5808663" y="889000"/>
          <p14:tracePt t="22073" x="5695950" y="925513"/>
          <p14:tracePt t="22090" x="5570538" y="1001713"/>
          <p14:tracePt t="22106" x="5557838" y="1001713"/>
          <p14:tracePt t="22146" x="5607050" y="1001713"/>
          <p14:tracePt t="22154" x="5683250" y="989013"/>
          <p14:tracePt t="22162" x="5808663" y="925513"/>
          <p14:tracePt t="22173" x="5895975" y="889000"/>
          <p14:tracePt t="22189" x="6034088" y="863600"/>
          <p14:tracePt t="22206" x="6096000" y="838200"/>
          <p14:tracePt t="22258" x="6096000" y="889000"/>
          <p14:tracePt t="22265" x="6034088" y="989013"/>
          <p14:tracePt t="22274" x="5983288" y="1063625"/>
          <p14:tracePt t="22290" x="5921375" y="1125538"/>
          <p14:tracePt t="22306" x="5921375" y="1138238"/>
          <p14:tracePt t="22346" x="5908675" y="1138238"/>
          <p14:tracePt t="22354" x="5857875" y="1089025"/>
          <p14:tracePt t="22362" x="5783263" y="1014413"/>
          <p14:tracePt t="22373" x="5732463" y="938213"/>
          <p14:tracePt t="22389" x="5708650" y="825500"/>
          <p14:tracePt t="22406" x="5695950" y="776288"/>
          <p14:tracePt t="22423" x="5708650" y="738188"/>
          <p14:tracePt t="22440" x="5908675" y="738188"/>
          <p14:tracePt t="22456" x="6334125" y="889000"/>
          <p14:tracePt t="22459" x="6472238" y="963613"/>
          <p14:tracePt t="22473" x="6546850" y="1038225"/>
          <p14:tracePt t="22490" x="6546850" y="1089025"/>
          <p14:tracePt t="22506" x="6408738" y="1150938"/>
          <p14:tracePt t="22522" x="6170613" y="1201738"/>
          <p14:tracePt t="22539" x="5870575" y="1201738"/>
          <p14:tracePt t="22556" x="5695950" y="1189038"/>
          <p14:tracePt t="22573" x="5619750" y="1138238"/>
          <p14:tracePt t="22590" x="5619750" y="1063625"/>
          <p14:tracePt t="22606" x="5619750" y="963613"/>
          <p14:tracePt t="22623" x="5695950" y="912813"/>
          <p14:tracePt t="22639" x="5908675" y="850900"/>
          <p14:tracePt t="22656" x="6057900" y="812800"/>
          <p14:tracePt t="22659" x="6096000" y="812800"/>
          <p14:tracePt t="22673" x="6121400" y="812800"/>
          <p14:tracePt t="22689" x="6121400" y="825500"/>
          <p14:tracePt t="22706" x="6121400" y="925513"/>
          <p14:tracePt t="22723" x="6121400" y="1025525"/>
          <p14:tracePt t="22739" x="6096000" y="1138238"/>
          <p14:tracePt t="22756" x="6057900" y="1163638"/>
          <p14:tracePt t="22773" x="5995988" y="1214438"/>
          <p14:tracePt t="22789" x="5932488" y="1214438"/>
          <p14:tracePt t="22806" x="5857875" y="1189038"/>
          <p14:tracePt t="22823" x="5708650" y="1089025"/>
          <p14:tracePt t="22839" x="5583238" y="989013"/>
          <p14:tracePt t="22856" x="5545138" y="963613"/>
          <p14:tracePt t="22873" x="5545138" y="950913"/>
          <p14:tracePt t="22876" x="5545138" y="925513"/>
          <p14:tracePt t="22890" x="5645150" y="901700"/>
          <p14:tracePt t="22906" x="5719763" y="901700"/>
          <p14:tracePt t="22922" x="5745163" y="889000"/>
          <p14:tracePt t="23436" x="5745163" y="901700"/>
          <p14:tracePt t="23460" x="5745163" y="912813"/>
          <p14:tracePt t="23533" x="5745163" y="925513"/>
          <p14:tracePt t="24956" x="5745163" y="938213"/>
          <p14:tracePt t="24965" x="5732463" y="938213"/>
          <p14:tracePt t="24977" x="5732463" y="950913"/>
          <p14:tracePt t="24989" x="5719763" y="950913"/>
          <p14:tracePt t="26019" x="5719763" y="963613"/>
          <p14:tracePt t="26034" x="5732463" y="963613"/>
          <p14:tracePt t="27580" x="5770563" y="1014413"/>
          <p14:tracePt t="27589" x="5795963" y="1089025"/>
          <p14:tracePt t="27600" x="5795963" y="1150938"/>
          <p14:tracePt t="27607" x="5795963" y="1189038"/>
          <p14:tracePt t="27622" x="5795963" y="1276350"/>
          <p14:tracePt t="27638" x="5783263" y="1327150"/>
          <p14:tracePt t="27655" x="5783263" y="1376363"/>
          <p14:tracePt t="27672" x="5783263" y="1401763"/>
          <p14:tracePt t="27730" x="5795963" y="1401763"/>
          <p14:tracePt t="27738" x="5832475" y="1401763"/>
          <p14:tracePt t="27746" x="5845175" y="1401763"/>
          <p14:tracePt t="27755" x="5883275" y="1401763"/>
          <p14:tracePt t="27772" x="5921375" y="1376363"/>
          <p14:tracePt t="27788" x="5945188" y="1376363"/>
          <p14:tracePt t="27805" x="5957888" y="1339850"/>
          <p14:tracePt t="27822" x="5957888" y="1289050"/>
          <p14:tracePt t="27839" x="5957888" y="1238250"/>
          <p14:tracePt t="27855" x="5957888" y="1189038"/>
          <p14:tracePt t="27872" x="5957888" y="1138238"/>
          <p14:tracePt t="27889" x="5945188" y="1125538"/>
          <p14:tracePt t="27892" x="5932488" y="1125538"/>
          <p14:tracePt t="27906" x="5921375" y="1114425"/>
          <p14:tracePt t="27922" x="5883275" y="1114425"/>
          <p14:tracePt t="27938" x="5821363" y="1114425"/>
          <p14:tracePt t="27955" x="5719763" y="1114425"/>
          <p14:tracePt t="27972" x="5657850" y="1114425"/>
          <p14:tracePt t="27988" x="5619750" y="1138238"/>
          <p14:tracePt t="29165" x="5607050" y="1150938"/>
          <p14:tracePt t="30620" x="5557838" y="1150938"/>
          <p14:tracePt t="30629" x="5457825" y="1150938"/>
          <p14:tracePt t="30638" x="5370513" y="1125538"/>
          <p14:tracePt t="30654" x="5170488" y="1063625"/>
          <p14:tracePt t="30671" x="4956175" y="976313"/>
          <p14:tracePt t="30688" x="4732338" y="889000"/>
          <p14:tracePt t="30705" x="4530725" y="801688"/>
          <p14:tracePt t="30707" x="4481513" y="763588"/>
          <p14:tracePt t="30721" x="4456113" y="725488"/>
          <p14:tracePt t="30738" x="4418013" y="725488"/>
          <p14:tracePt t="30754" x="4406900" y="725488"/>
          <p14:tracePt t="30771" x="4406900" y="712788"/>
          <p14:tracePt t="30788" x="4394200" y="688975"/>
          <p14:tracePt t="30804" x="4394200" y="676275"/>
          <p14:tracePt t="30821" x="4343400" y="663575"/>
          <p14:tracePt t="30838" x="4294188" y="650875"/>
          <p14:tracePt t="30854" x="4281488" y="650875"/>
          <p14:tracePt t="30882" x="4268788" y="638175"/>
          <p14:tracePt t="30914" x="4268788" y="625475"/>
          <p14:tracePt t="31172" x="4268788" y="612775"/>
          <p14:tracePt t="31178" x="4318000" y="600075"/>
          <p14:tracePt t="31260" x="4330700" y="600075"/>
          <p14:tracePt t="31267" x="4330700" y="612775"/>
          <p14:tracePt t="31282" x="4356100" y="638175"/>
          <p14:tracePt t="31291" x="4394200" y="700088"/>
          <p14:tracePt t="31304" x="4418013" y="738188"/>
          <p14:tracePt t="31307" x="4430713" y="763588"/>
          <p14:tracePt t="31321" x="4530725" y="825500"/>
          <p14:tracePt t="31338" x="4694238" y="950913"/>
          <p14:tracePt t="31354" x="4994275" y="1125538"/>
          <p14:tracePt t="31371" x="5495925" y="1339850"/>
          <p14:tracePt t="31388" x="6034088" y="1552575"/>
          <p14:tracePt t="31404" x="6483350" y="1689100"/>
          <p14:tracePt t="31421" x="6772275" y="1752600"/>
          <p14:tracePt t="31438" x="6846888" y="1789113"/>
          <p14:tracePt t="31454" x="6859588" y="1789113"/>
          <p14:tracePt t="31491" x="6872288" y="1789113"/>
          <p14:tracePt t="31506" x="6884988" y="1789113"/>
          <p14:tracePt t="31514" x="6921500" y="1789113"/>
          <p14:tracePt t="31521" x="6946900" y="1789113"/>
          <p14:tracePt t="31538" x="6972300" y="1776413"/>
          <p14:tracePt t="31554" x="7034213" y="1765300"/>
          <p14:tracePt t="31571" x="7110413" y="1739900"/>
          <p14:tracePt t="31588" x="7235825" y="1701800"/>
          <p14:tracePt t="31604" x="7272338" y="1701800"/>
          <p14:tracePt t="31621" x="7297738" y="1676400"/>
          <p14:tracePt t="31638" x="7348538" y="1627188"/>
          <p14:tracePt t="31654" x="7359650" y="1601788"/>
          <p14:tracePt t="31671" x="7385050" y="1552575"/>
          <p14:tracePt t="31688" x="7423150" y="1514475"/>
          <p14:tracePt t="31704" x="7472363" y="1476375"/>
          <p14:tracePt t="31707" x="7510463" y="1463675"/>
          <p14:tracePt t="31722" x="7535863" y="1463675"/>
          <p14:tracePt t="31738" x="7561263" y="1463675"/>
          <p14:tracePt t="31754" x="7585075" y="1463675"/>
          <p14:tracePt t="31786" x="7561263" y="1476375"/>
          <p14:tracePt t="31850" x="7572375" y="1476375"/>
          <p14:tracePt t="31865" x="7597775" y="1476375"/>
          <p14:tracePt t="31946" x="7597775" y="1450975"/>
          <p14:tracePt t="31970" x="7610475" y="1401763"/>
          <p14:tracePt t="31978" x="7623175" y="1401763"/>
          <p14:tracePt t="31988" x="7661275" y="1401763"/>
          <p14:tracePt t="32004" x="7735888" y="1389063"/>
          <p14:tracePt t="32021" x="7874000" y="1339850"/>
          <p14:tracePt t="32037" x="8148638" y="1314450"/>
          <p14:tracePt t="32054" x="8712200" y="1250950"/>
          <p14:tracePt t="32071" x="9501188" y="1250950"/>
          <p14:tracePt t="32088" x="10252075" y="1250950"/>
          <p14:tracePt t="32104" x="10652125" y="1250950"/>
          <p14:tracePt t="32107" x="10726738" y="1250950"/>
          <p14:tracePt t="32121" x="10764838" y="1250950"/>
          <p14:tracePt t="32146" x="10777538" y="1250950"/>
          <p14:tracePt t="32163" x="10790238" y="1250950"/>
          <p14:tracePt t="32170" x="10828338" y="1250950"/>
          <p14:tracePt t="32188" x="10890250" y="1250950"/>
          <p14:tracePt t="32204" x="10915650" y="1250950"/>
          <p14:tracePt t="32242" x="10928350" y="1250950"/>
          <p14:tracePt t="32298" x="10939463" y="1250950"/>
          <p14:tracePt t="32306" x="10964863" y="1250950"/>
          <p14:tracePt t="32314" x="11002963" y="1250950"/>
          <p14:tracePt t="32322" x="11041063" y="1289050"/>
          <p14:tracePt t="32338" x="11090275" y="1314450"/>
          <p14:tracePt t="32354" x="11141075" y="1327150"/>
          <p14:tracePt t="32394" x="11141075" y="1339850"/>
          <p14:tracePt t="32517" x="11141075" y="1314450"/>
          <p14:tracePt t="32526" x="11141075" y="1289050"/>
          <p14:tracePt t="32538" x="11164888" y="1227138"/>
          <p14:tracePt t="32554" x="11164888" y="1150938"/>
          <p14:tracePt t="32571" x="11164888" y="1101725"/>
          <p14:tracePt t="32587" x="11164888" y="1089025"/>
          <p14:tracePt t="32604" x="11153775" y="1050925"/>
          <p14:tracePt t="32621" x="11090275" y="1038225"/>
          <p14:tracePt t="32637" x="10928350" y="989013"/>
          <p14:tracePt t="32654" x="10752138" y="938213"/>
          <p14:tracePt t="32671" x="10677525" y="938213"/>
          <p14:tracePt t="32687" x="10626725" y="938213"/>
          <p14:tracePt t="32704" x="10590213" y="938213"/>
          <p14:tracePt t="32707" x="10564813" y="938213"/>
          <p14:tracePt t="32722" x="10539413" y="950913"/>
          <p14:tracePt t="32737" x="10539413" y="1076325"/>
          <p14:tracePt t="32754" x="10539413" y="1189038"/>
          <p14:tracePt t="32771" x="10564813" y="1289050"/>
          <p14:tracePt t="32788" x="10639425" y="1327150"/>
          <p14:tracePt t="32804" x="10764838" y="1350963"/>
          <p14:tracePt t="32821" x="10915650" y="1350963"/>
          <p14:tracePt t="32837" x="10952163" y="1350963"/>
          <p14:tracePt t="32854" x="10977563" y="1350963"/>
          <p14:tracePt t="32871" x="10990263" y="1327150"/>
          <p14:tracePt t="32887" x="10990263" y="1276350"/>
          <p14:tracePt t="32904" x="11015663" y="1250950"/>
          <p14:tracePt t="32908" x="11015663" y="1238250"/>
          <p14:tracePt t="32921" x="11015663" y="1227138"/>
          <p14:tracePt t="32938" x="11015663" y="1201738"/>
          <p14:tracePt t="32954" x="10915650" y="1201738"/>
          <p14:tracePt t="32971" x="10828338" y="1201738"/>
          <p14:tracePt t="32988" x="10802938" y="1201738"/>
          <p14:tracePt t="33066" x="10777538" y="1201738"/>
          <p14:tracePt t="33114" x="10764838" y="1201738"/>
          <p14:tracePt t="33122" x="10752138" y="1201738"/>
          <p14:tracePt t="33130" x="10726738" y="1201738"/>
          <p14:tracePt t="33137" x="10690225" y="1201738"/>
          <p14:tracePt t="33154" x="10639425" y="1201738"/>
          <p14:tracePt t="33186" x="10626725" y="1201738"/>
          <p14:tracePt t="33749" x="10590213" y="1201738"/>
          <p14:tracePt t="33757" x="10502900" y="1201738"/>
          <p14:tracePt t="33770" x="10201275" y="1201738"/>
          <p14:tracePt t="33788" x="9839325" y="1125538"/>
          <p14:tracePt t="33804" x="9275763" y="1025525"/>
          <p14:tracePt t="33820" x="8650288" y="825500"/>
          <p14:tracePt t="33837" x="7848600" y="612775"/>
          <p14:tracePt t="36202" x="8524875" y="274638"/>
          <p14:tracePt t="36210" x="9099550" y="463550"/>
          <p14:tracePt t="36220" x="9613900" y="600075"/>
          <p14:tracePt t="36237" x="10277475" y="889000"/>
          <p14:tracePt t="36254" x="10514013" y="1014413"/>
          <p14:tracePt t="36270" x="10602913" y="1150938"/>
          <p14:tracePt t="36287" x="10639425" y="1238250"/>
          <p14:tracePt t="36303" x="10664825" y="1276350"/>
          <p14:tracePt t="36320" x="10664825" y="1301750"/>
          <p14:tracePt t="36323" x="10664825" y="1327150"/>
          <p14:tracePt t="36346" x="10664825" y="1339850"/>
          <p14:tracePt t="36508" x="10690225" y="1339850"/>
          <p14:tracePt t="36524" x="10702925" y="1339850"/>
          <p14:tracePt t="36553" x="10702925" y="1314450"/>
          <p14:tracePt t="36562" x="10702925" y="1301750"/>
          <p14:tracePt t="36570" x="10702925" y="1263650"/>
          <p14:tracePt t="36586" x="10552113" y="1176338"/>
          <p14:tracePt t="36603" x="10288588" y="1101725"/>
          <p14:tracePt t="36620" x="10075863" y="1101725"/>
          <p14:tracePt t="36637" x="10039350" y="1101725"/>
          <p14:tracePt t="36682" x="10039350" y="1125538"/>
          <p14:tracePt t="36690" x="10101263" y="1150938"/>
          <p14:tracePt t="36698" x="10239375" y="1214438"/>
          <p14:tracePt t="36707" x="10326688" y="1214438"/>
          <p14:tracePt t="36720" x="10439400" y="1214438"/>
          <p14:tracePt t="36723" x="10514013" y="1214438"/>
          <p14:tracePt t="36737" x="10652125" y="1214438"/>
          <p14:tracePt t="36754" x="10715625" y="1201738"/>
          <p14:tracePt t="36770" x="10777538" y="1138238"/>
          <p14:tracePt t="36786" x="10777538" y="1114425"/>
          <p14:tracePt t="36834" x="10764838" y="1089025"/>
          <p14:tracePt t="36842" x="10726738" y="1089025"/>
          <p14:tracePt t="36853" x="10715625" y="1089025"/>
          <p14:tracePt t="36870" x="10690225" y="1089025"/>
          <p14:tracePt t="36938" x="10690225" y="1101725"/>
          <p14:tracePt t="36946" x="10690225" y="1114425"/>
          <p14:tracePt t="36953" x="10690225" y="1125538"/>
          <p14:tracePt t="36970" x="10752138" y="1138238"/>
          <p14:tracePt t="36987" x="10877550" y="1138238"/>
          <p14:tracePt t="37003" x="10915650" y="1163638"/>
          <p14:tracePt t="37074" x="10928350" y="1163638"/>
          <p14:tracePt t="37090" x="10928350" y="1150938"/>
          <p14:tracePt t="37098" x="10939463" y="1125538"/>
          <p14:tracePt t="37107" x="10939463" y="1114425"/>
          <p14:tracePt t="37120" x="10939463" y="1101725"/>
          <p14:tracePt t="37124" x="10939463" y="1089025"/>
          <p14:tracePt t="37137" x="10939463" y="1050925"/>
          <p14:tracePt t="37153" x="10939463" y="1038225"/>
          <p14:tracePt t="37170" x="10939463" y="1014413"/>
          <p14:tracePt t="37187" x="10939463" y="1001713"/>
          <p14:tracePt t="39628" x="10928350" y="1076325"/>
          <p14:tracePt t="39636" x="10928350" y="1101725"/>
          <p14:tracePt t="39643" x="10890250" y="1125538"/>
          <p14:tracePt t="39653" x="10877550" y="1150938"/>
          <p14:tracePt t="39670" x="10839450" y="1176338"/>
          <p14:tracePt t="39686" x="10815638" y="1214438"/>
          <p14:tracePt t="39703" x="10790238" y="1227138"/>
          <p14:tracePt t="39719" x="10777538" y="1227138"/>
          <p14:tracePt t="39736" x="10764838" y="1227138"/>
          <p14:tracePt t="39753" x="10739438" y="1238250"/>
          <p14:tracePt t="39786" x="10726738" y="1238250"/>
          <p14:tracePt t="39818" x="10715625" y="1238250"/>
          <p14:tracePt t="39908" x="10702925" y="1238250"/>
          <p14:tracePt t="39915" x="10677525" y="1238250"/>
          <p14:tracePt t="39931" x="10664825" y="1238250"/>
          <p14:tracePt t="39938" x="10652125" y="1238250"/>
          <p14:tracePt t="39953" x="10614025" y="1238250"/>
          <p14:tracePt t="39970" x="10564813" y="1238250"/>
          <p14:tracePt t="39986" x="10514013" y="1227138"/>
          <p14:tracePt t="40003" x="10477500" y="1201738"/>
          <p14:tracePt t="40026" x="10464800" y="1189038"/>
          <p14:tracePt t="40042" x="10464800" y="1176338"/>
          <p14:tracePt t="40053" x="10464800" y="1163638"/>
          <p14:tracePt t="40069" x="10464800" y="1138238"/>
          <p14:tracePt t="40086" x="10452100" y="1114425"/>
          <p14:tracePt t="40164" x="10426700" y="1114425"/>
          <p14:tracePt t="40174" x="10414000" y="1114425"/>
          <p14:tracePt t="40186" x="10390188" y="1114425"/>
          <p14:tracePt t="40203" x="10390188" y="1125538"/>
          <p14:tracePt t="40410" x="10426700" y="1138238"/>
          <p14:tracePt t="40418" x="10490200" y="1138238"/>
          <p14:tracePt t="40426" x="10590213" y="1138238"/>
          <p14:tracePt t="40436" x="10664825" y="1125538"/>
          <p14:tracePt t="40453" x="10726738" y="1101725"/>
          <p14:tracePt t="40469" x="10739438" y="1101725"/>
          <p14:tracePt t="40490" x="10752138" y="1101725"/>
          <p14:tracePt t="40506" x="10764838" y="1101725"/>
          <p14:tracePt t="40519" x="10790238" y="1101725"/>
          <p14:tracePt t="40536" x="10802938" y="1101725"/>
          <p14:tracePt t="40554" x="10815638" y="1101725"/>
          <p14:tracePt t="40570" x="10852150" y="1114425"/>
          <p14:tracePt t="40586" x="10902950" y="1125538"/>
          <p14:tracePt t="40603" x="10928350" y="1125538"/>
          <p14:tracePt t="40642" x="10939463" y="1125538"/>
          <p14:tracePt t="40682" x="10952163" y="1125538"/>
          <p14:tracePt t="40706" x="10977563" y="1125538"/>
          <p14:tracePt t="40730" x="10990263" y="1125538"/>
          <p14:tracePt t="40739" x="11002963" y="1125538"/>
          <p14:tracePt t="40746" x="11015663" y="1125538"/>
          <p14:tracePt t="42341" x="11028363" y="1125538"/>
          <p14:tracePt t="42468" x="11015663" y="1125538"/>
          <p14:tracePt t="42477" x="10964863" y="1138238"/>
          <p14:tracePt t="42487" x="10864850" y="1189038"/>
          <p14:tracePt t="42502" x="10652125" y="1350963"/>
          <p14:tracePt t="42519" x="10390188" y="1501775"/>
          <p14:tracePt t="42535" x="10039350" y="1701800"/>
          <p14:tracePt t="42552" x="9537700" y="1914525"/>
          <p14:tracePt t="42556" x="9275763" y="2027238"/>
          <p14:tracePt t="42569" x="9063038" y="2101850"/>
          <p14:tracePt t="42572" x="8924925" y="2178050"/>
          <p14:tracePt t="42586" x="8661400" y="2314575"/>
          <p14:tracePt t="42602" x="8461375" y="2403475"/>
          <p14:tracePt t="42619" x="8274050" y="2465388"/>
          <p14:tracePt t="42635" x="8035925" y="2527300"/>
          <p14:tracePt t="42652" x="7773988" y="2527300"/>
          <p14:tracePt t="42669" x="7497763" y="2527300"/>
          <p14:tracePt t="42686" x="7097713" y="2478088"/>
          <p14:tracePt t="42702" x="6734175" y="2365375"/>
          <p14:tracePt t="42719" x="6608763" y="2327275"/>
          <p14:tracePt t="42735" x="6572250" y="2290763"/>
          <p14:tracePt t="42752" x="6572250" y="2201863"/>
          <p14:tracePt t="42755" x="6572250" y="2165350"/>
          <p14:tracePt t="42769" x="6584950" y="2027238"/>
          <p14:tracePt t="42785" x="6721475" y="1914525"/>
          <p14:tracePt t="42802" x="6846888" y="1827213"/>
          <p14:tracePt t="42819" x="6921500" y="1776413"/>
          <p14:tracePt t="42835" x="7010400" y="1739900"/>
          <p14:tracePt t="42852" x="7235825" y="1714500"/>
          <p14:tracePt t="42869" x="7723188" y="1714500"/>
          <p14:tracePt t="42885" x="8548688" y="2001838"/>
          <p14:tracePt t="42902" x="8886825" y="2178050"/>
          <p14:tracePt t="42919" x="8912225" y="2227263"/>
          <p14:tracePt t="42935" x="8912225" y="2303463"/>
          <p14:tracePt t="42952" x="8712200" y="2365375"/>
          <p14:tracePt t="42955" x="8574088" y="2390775"/>
          <p14:tracePt t="42969" x="8099425" y="2390775"/>
          <p14:tracePt t="42986" x="7710488" y="2352675"/>
          <p14:tracePt t="43002" x="7535863" y="2265363"/>
          <p14:tracePt t="43019" x="7510463" y="2239963"/>
          <p14:tracePt t="43035" x="7510463" y="2165350"/>
          <p14:tracePt t="43052" x="7523163" y="2078038"/>
          <p14:tracePt t="43069" x="7735888" y="2027238"/>
          <p14:tracePt t="43085" x="7974013" y="1978025"/>
          <p14:tracePt t="43102" x="8110538" y="1978025"/>
          <p14:tracePt t="43119" x="8148638" y="1952625"/>
          <p14:tracePt t="43135" x="8161338" y="1952625"/>
          <p14:tracePt t="43152" x="8174038" y="1978025"/>
          <p14:tracePt t="43169" x="8248650" y="2027238"/>
          <p14:tracePt t="43172" x="8312150" y="2052638"/>
          <p14:tracePt t="43186" x="8374063" y="2114550"/>
          <p14:tracePt t="43266" x="8348663" y="2114550"/>
          <p14:tracePt t="43276" x="8335963" y="2114550"/>
          <p14:tracePt t="43290" x="8324850" y="2127250"/>
          <p14:tracePt t="43362" x="8399463" y="2127250"/>
          <p14:tracePt t="43370" x="8524875" y="2127250"/>
          <p14:tracePt t="43378" x="8624888" y="2127250"/>
          <p14:tracePt t="43386" x="8724900" y="2127250"/>
          <p14:tracePt t="43402" x="8863013" y="2127250"/>
          <p14:tracePt t="43419" x="8899525" y="2127250"/>
          <p14:tracePt t="43466" x="8937625" y="2114550"/>
          <p14:tracePt t="43474" x="8950325" y="2114550"/>
          <p14:tracePt t="43485" x="8986838" y="2089150"/>
          <p14:tracePt t="43502" x="9063038" y="2065338"/>
          <p14:tracePt t="43519" x="9088438" y="2065338"/>
          <p14:tracePt t="43661" x="9088438" y="2052638"/>
          <p14:tracePt t="43670" x="9063038" y="2052638"/>
          <p14:tracePt t="43682" x="9050338" y="2052638"/>
          <p14:tracePt t="43691" x="9024938" y="2052638"/>
          <p14:tracePt t="43796" x="8999538" y="2039938"/>
          <p14:tracePt t="43806" x="8937625" y="2039938"/>
          <p14:tracePt t="43819" x="8586788" y="2039938"/>
          <p14:tracePt t="43835" x="8086725" y="2039938"/>
          <p14:tracePt t="43852" x="7648575" y="2039938"/>
          <p14:tracePt t="43869" x="7535863" y="2039938"/>
          <p14:tracePt t="43890" x="7523163" y="2052638"/>
          <p14:tracePt t="43902" x="7585075" y="2089150"/>
          <p14:tracePt t="43919" x="7897813" y="2178050"/>
          <p14:tracePt t="43936" x="8199438" y="2227263"/>
          <p14:tracePt t="43940" x="8335963" y="2227263"/>
          <p14:tracePt t="43952" x="8412163" y="2227263"/>
          <p14:tracePt t="43969" x="8499475" y="2227263"/>
          <p14:tracePt t="43985" x="8512175" y="2214563"/>
          <p14:tracePt t="44002" x="8512175" y="2190750"/>
          <p14:tracePt t="44018" x="8424863" y="2139950"/>
          <p14:tracePt t="44035" x="8199438" y="2089150"/>
          <p14:tracePt t="44052" x="8010525" y="2089150"/>
          <p14:tracePt t="44069" x="7935913" y="2089150"/>
          <p14:tracePt t="44122" x="7948613" y="2089150"/>
          <p14:tracePt t="44130" x="7986713" y="2089150"/>
          <p14:tracePt t="44139" x="8010525" y="2089150"/>
          <p14:tracePt t="44152" x="8023225" y="2089150"/>
          <p14:tracePt t="44202" x="8010525" y="2078038"/>
          <p14:tracePt t="44210" x="7948613" y="2078038"/>
          <p14:tracePt t="44218" x="7923213" y="2078038"/>
          <p14:tracePt t="44235" x="7874000" y="2078038"/>
          <p14:tracePt t="44252" x="7861300" y="2078038"/>
          <p14:tracePt t="44282" x="7835900" y="2078038"/>
          <p14:tracePt t="44314" x="7874000" y="2101850"/>
          <p14:tracePt t="44322" x="7974013" y="2101850"/>
          <p14:tracePt t="44330" x="8074025" y="2127250"/>
          <p14:tracePt t="44339" x="8212138" y="2152650"/>
          <p14:tracePt t="44353" x="8248650" y="2152650"/>
          <p14:tracePt t="44355" x="8286750" y="2152650"/>
          <p14:tracePt t="44402" x="8261350" y="2152650"/>
          <p14:tracePt t="44410" x="8148638" y="2152650"/>
          <p14:tracePt t="44418" x="8023225" y="2152650"/>
          <p14:tracePt t="44435" x="7723188" y="2127250"/>
          <p14:tracePt t="44452" x="7497763" y="2089150"/>
          <p14:tracePt t="44469" x="7448550" y="2089150"/>
          <p14:tracePt t="44498" x="7459663" y="2078038"/>
          <p14:tracePt t="44506" x="7523163" y="2078038"/>
          <p14:tracePt t="44519" x="7648575" y="2078038"/>
          <p14:tracePt t="44535" x="7923213" y="2078038"/>
          <p14:tracePt t="44552" x="8023225" y="2078038"/>
          <p14:tracePt t="44602" x="7986713" y="2078038"/>
          <p14:tracePt t="44610" x="7948613" y="2078038"/>
          <p14:tracePt t="44618" x="7910513" y="2078038"/>
          <p14:tracePt t="44635" x="7886700" y="2078038"/>
          <p14:tracePt t="44682" x="7923213" y="2078038"/>
          <p14:tracePt t="44690" x="7961313" y="2078038"/>
          <p14:tracePt t="44702" x="7999413" y="2078038"/>
          <p14:tracePt t="44719" x="8048625" y="2078038"/>
          <p14:tracePt t="44762" x="8023225" y="2078038"/>
          <p14:tracePt t="44770" x="7948613" y="2078038"/>
          <p14:tracePt t="44778" x="7923213" y="2078038"/>
          <p14:tracePt t="44785" x="7835900" y="2078038"/>
          <p14:tracePt t="44802" x="7735888" y="2078038"/>
          <p14:tracePt t="44819" x="7610475" y="2027238"/>
          <p14:tracePt t="44835" x="7597775" y="1978025"/>
          <p14:tracePt t="44852" x="7597775" y="1939925"/>
          <p14:tracePt t="44869" x="7735888" y="1889125"/>
          <p14:tracePt t="44885" x="8086725" y="1889125"/>
          <p14:tracePt t="44902" x="8712200" y="1914525"/>
          <p14:tracePt t="44918" x="9137650" y="2014538"/>
          <p14:tracePt t="44935" x="9224963" y="2052638"/>
          <p14:tracePt t="44952" x="9237663" y="2065338"/>
          <p14:tracePt t="44968" x="9212263" y="2089150"/>
          <p14:tracePt t="44970" x="9163050" y="2101850"/>
          <p14:tracePt t="44985" x="9012238" y="2101850"/>
          <p14:tracePt t="45002" x="8737600" y="2101850"/>
          <p14:tracePt t="45018" x="8348663" y="2065338"/>
          <p14:tracePt t="45035" x="7948613" y="1965325"/>
          <p14:tracePt t="45052" x="7648575" y="1914525"/>
          <p14:tracePt t="45069" x="7448550" y="1889125"/>
          <p14:tracePt t="45085" x="7335838" y="1889125"/>
          <p14:tracePt t="45102" x="7310438" y="1889125"/>
          <p14:tracePt t="45119" x="7210425" y="1889125"/>
          <p14:tracePt t="45135" x="7072313" y="1889125"/>
          <p14:tracePt t="45152" x="6910388" y="1889125"/>
          <p14:tracePt t="45168" x="6696075" y="1839913"/>
          <p14:tracePt t="45171" x="6646863" y="1839913"/>
          <p14:tracePt t="45185" x="6521450" y="1839913"/>
          <p14:tracePt t="45202" x="6472238" y="1839913"/>
          <p14:tracePt t="45218" x="6396038" y="1839913"/>
          <p14:tracePt t="45235" x="6296025" y="1839913"/>
          <p14:tracePt t="45252" x="6196013" y="1839913"/>
          <p14:tracePt t="45268" x="6134100" y="1839913"/>
          <p14:tracePt t="45285" x="6108700" y="1839913"/>
          <p14:tracePt t="45302" x="6057900" y="1839913"/>
          <p14:tracePt t="45318" x="5970588" y="1865313"/>
          <p14:tracePt t="45335" x="5870575" y="1865313"/>
          <p14:tracePt t="45352" x="5821363" y="1865313"/>
          <p14:tracePt t="45410" x="5795963" y="1865313"/>
          <p14:tracePt t="45426" x="5770563" y="1876425"/>
          <p14:tracePt t="45450" x="5770563" y="1901825"/>
          <p14:tracePt t="45466" x="5757863" y="1901825"/>
          <p14:tracePt t="45482" x="5757863" y="1927225"/>
          <p14:tracePt t="45490" x="5757863" y="1939925"/>
          <p14:tracePt t="45506" x="5757863" y="1952625"/>
          <p14:tracePt t="45519" x="5757863" y="1978025"/>
          <p14:tracePt t="45535" x="5845175" y="2027238"/>
          <p14:tracePt t="45552" x="6146800" y="2127250"/>
          <p14:tracePt t="45568" x="6684963" y="2278063"/>
          <p14:tracePt t="45571" x="6884988" y="2327275"/>
          <p14:tracePt t="45585" x="7259638" y="2439988"/>
          <p14:tracePt t="45602" x="7385050" y="2490788"/>
          <p14:tracePt t="45618" x="7472363" y="2490788"/>
          <p14:tracePt t="45635" x="7572375" y="2490788"/>
          <p14:tracePt t="45652" x="7810500" y="2490788"/>
          <p14:tracePt t="45668" x="8123238" y="2490788"/>
          <p14:tracePt t="45685" x="8386763" y="2516188"/>
          <p14:tracePt t="45702" x="8561388" y="2516188"/>
          <p14:tracePt t="45718" x="8650288" y="2516188"/>
          <p14:tracePt t="45735" x="8786813" y="2478088"/>
          <p14:tracePt t="45751" x="8975725" y="2452688"/>
          <p14:tracePt t="45754" x="9099550" y="2452688"/>
          <p14:tracePt t="45769" x="9250363" y="2452688"/>
          <p14:tracePt t="45771" x="9437688" y="2390775"/>
          <p14:tracePt t="45785" x="9713913" y="2365375"/>
          <p14:tracePt t="45802" x="9952038" y="2339975"/>
          <p14:tracePt t="45819" x="10013950" y="2327275"/>
          <p14:tracePt t="45835" x="10088563" y="2278063"/>
          <p14:tracePt t="45851" x="10177463" y="2278063"/>
          <p14:tracePt t="45868" x="10414000" y="2278063"/>
          <p14:tracePt t="45885" x="10614025" y="2278063"/>
          <p14:tracePt t="45902" x="10690225" y="2278063"/>
          <p14:tracePt t="46027" x="10590213" y="2252663"/>
          <p14:tracePt t="46036" x="10426700" y="2227263"/>
          <p14:tracePt t="46046" x="10252075" y="2201863"/>
          <p14:tracePt t="46055" x="10088563" y="2178050"/>
          <p14:tracePt t="46068" x="9875838" y="2127250"/>
          <p14:tracePt t="46085" x="9663113" y="2101850"/>
          <p14:tracePt t="46102" x="9388475" y="2065338"/>
          <p14:tracePt t="46118" x="9075738" y="2065338"/>
          <p14:tracePt t="46135" x="8774113" y="2065338"/>
          <p14:tracePt t="46151" x="8499475" y="2039938"/>
          <p14:tracePt t="46168" x="8248650" y="2039938"/>
          <p14:tracePt t="46171" x="8110538" y="2014538"/>
          <p14:tracePt t="46185" x="7986713" y="1989138"/>
          <p14:tracePt t="46188" x="7874000" y="1989138"/>
          <p14:tracePt t="46202" x="7735888" y="1965325"/>
          <p14:tracePt t="46218" x="7648575" y="1965325"/>
          <p14:tracePt t="46235" x="7523163" y="1914525"/>
          <p14:tracePt t="46252" x="7310438" y="1889125"/>
          <p14:tracePt t="46268" x="7046913" y="1865313"/>
          <p14:tracePt t="46285" x="6859588" y="1839913"/>
          <p14:tracePt t="46302" x="6772275" y="1839913"/>
          <p14:tracePt t="46318" x="6708775" y="1839913"/>
          <p14:tracePt t="46335" x="6646863" y="1839913"/>
          <p14:tracePt t="46351" x="6496050" y="1839913"/>
          <p14:tracePt t="46368" x="6359525" y="1839913"/>
          <p14:tracePt t="46371" x="6259513" y="1839913"/>
          <p14:tracePt t="46385" x="6196013" y="1839913"/>
          <p14:tracePt t="46388" x="6157913" y="1839913"/>
          <p14:tracePt t="46402" x="6070600" y="1839913"/>
          <p14:tracePt t="46418" x="5995988" y="1865313"/>
          <p14:tracePt t="46435" x="5870575" y="1914525"/>
          <p14:tracePt t="46452" x="5719763" y="1965325"/>
          <p14:tracePt t="46468" x="5645150" y="1965325"/>
          <p14:tracePt t="46485" x="5632450" y="1989138"/>
          <p14:tracePt t="46506" x="5632450" y="2001838"/>
          <p14:tracePt t="46522" x="5632450" y="2027238"/>
          <p14:tracePt t="46535" x="5632450" y="2039938"/>
          <p14:tracePt t="46552" x="5695950" y="2101850"/>
          <p14:tracePt t="46568" x="5845175" y="2165350"/>
          <p14:tracePt t="46571" x="6021388" y="2227263"/>
          <p14:tracePt t="46585" x="6396038" y="2327275"/>
          <p14:tracePt t="46601" x="6772275" y="2427288"/>
          <p14:tracePt t="46618" x="7021513" y="2452688"/>
          <p14:tracePt t="46635" x="7123113" y="2452688"/>
          <p14:tracePt t="46651" x="7223125" y="2452688"/>
          <p14:tracePt t="46668" x="7423150" y="2439988"/>
          <p14:tracePt t="46685" x="7735888" y="2439988"/>
          <p14:tracePt t="46701" x="8174038" y="2439988"/>
          <p14:tracePt t="46718" x="8724900" y="2439988"/>
          <p14:tracePt t="46735" x="9199563" y="2439988"/>
          <p14:tracePt t="46751" x="9501188" y="2439988"/>
          <p14:tracePt t="46768" x="9701213" y="2439988"/>
          <p14:tracePt t="46772" x="9813925" y="2439988"/>
          <p14:tracePt t="46785" x="10001250" y="2439988"/>
          <p14:tracePt t="46802" x="10239375" y="2439988"/>
          <p14:tracePt t="46818" x="10477500" y="2439988"/>
          <p14:tracePt t="46835" x="10639425" y="2439988"/>
          <p14:tracePt t="46851" x="10664825" y="2439988"/>
          <p14:tracePt t="46913" x="10639425" y="2439988"/>
          <p14:tracePt t="46921" x="10514013" y="2439988"/>
          <p14:tracePt t="46930" x="10288588" y="2378075"/>
          <p14:tracePt t="46939" x="9926638" y="2290763"/>
          <p14:tracePt t="46951" x="9488488" y="2152650"/>
          <p14:tracePt t="46968" x="8661400" y="2027238"/>
          <p14:tracePt t="46972" x="8474075" y="2001838"/>
          <p14:tracePt t="46985" x="8348663" y="1978025"/>
          <p14:tracePt t="47001" x="8335963" y="1978025"/>
          <p14:tracePt t="47034" x="8361363" y="1978025"/>
          <p14:tracePt t="47042" x="8424863" y="1978025"/>
          <p14:tracePt t="47051" x="8512175" y="1978025"/>
          <p14:tracePt t="47068" x="8699500" y="1989138"/>
          <p14:tracePt t="47085" x="8750300" y="2001838"/>
          <p14:tracePt t="47322" x="8686800" y="2001838"/>
          <p14:tracePt t="47330" x="8612188" y="1989138"/>
          <p14:tracePt t="47339" x="8512175" y="1939925"/>
          <p14:tracePt t="47351" x="8348663" y="1839913"/>
          <p14:tracePt t="47368" x="7974013" y="1614488"/>
          <p14:tracePt t="47371" x="7773988" y="1514475"/>
          <p14:tracePt t="47385" x="7635875" y="1439863"/>
          <p14:tracePt t="47388" x="7535863" y="1350963"/>
          <p14:tracePt t="47402" x="7459663" y="1276350"/>
          <p14:tracePt t="47418" x="7435850" y="1250950"/>
          <p14:tracePt t="47434" x="7435850" y="1201738"/>
          <p14:tracePt t="47451" x="7435850" y="1150938"/>
          <p14:tracePt t="47468" x="7435850" y="1076325"/>
          <p14:tracePt t="47485" x="7435850" y="912813"/>
          <p14:tracePt t="47501" x="7385050" y="712788"/>
          <p14:tracePt t="48986" x="6884988" y="600075"/>
          <p14:tracePt t="48994" x="6884988" y="700088"/>
          <p14:tracePt t="49002" x="6884988" y="763588"/>
          <p14:tracePt t="49018" x="6884988" y="876300"/>
          <p14:tracePt t="49034" x="6884988" y="938213"/>
          <p14:tracePt t="49051" x="6921500" y="1025525"/>
          <p14:tracePt t="49068" x="6972300" y="1076325"/>
          <p14:tracePt t="49084" x="7034213" y="1138238"/>
          <p14:tracePt t="49101" x="7146925" y="1227138"/>
          <p14:tracePt t="49118" x="7410450" y="1427163"/>
          <p14:tracePt t="49134" x="7635875" y="1576388"/>
          <p14:tracePt t="49151" x="7823200" y="1676400"/>
          <p14:tracePt t="49168" x="7874000" y="1714500"/>
          <p14:tracePt t="49210" x="7897813" y="1714500"/>
          <p14:tracePt t="49217" x="7910513" y="1714500"/>
          <p14:tracePt t="49226" x="7935913" y="1714500"/>
          <p14:tracePt t="49234" x="7948613" y="1714500"/>
          <p14:tracePt t="49251" x="7961313" y="1714500"/>
          <p14:tracePt t="49282" x="7961313" y="1727200"/>
          <p14:tracePt t="49290" x="7961313" y="1739900"/>
          <p14:tracePt t="49301" x="7961313" y="1801813"/>
          <p14:tracePt t="49318" x="7961313" y="1914525"/>
          <p14:tracePt t="49334" x="7948613" y="1952625"/>
          <p14:tracePt t="49351" x="7935913" y="1978025"/>
          <p14:tracePt t="49368" x="7886700" y="1989138"/>
          <p14:tracePt t="49371" x="7848600" y="2014538"/>
          <p14:tracePt t="49386" x="7835900" y="2027238"/>
          <p14:tracePt t="49442" x="7823200" y="2052638"/>
          <p14:tracePt t="49450" x="7823200" y="2139950"/>
          <p14:tracePt t="49458" x="7823200" y="2190750"/>
          <p14:tracePt t="49468" x="7823200" y="2252663"/>
          <p14:tracePt t="49484" x="7861300" y="2339975"/>
          <p14:tracePt t="49501" x="7897813" y="2390775"/>
          <p14:tracePt t="49518" x="7948613" y="2439988"/>
          <p14:tracePt t="49534" x="8074025" y="2478088"/>
          <p14:tracePt t="49551" x="8135938" y="2478088"/>
          <p14:tracePt t="49568" x="8212138" y="2478088"/>
          <p14:tracePt t="49584" x="8223250" y="2478088"/>
          <p14:tracePt t="49867" x="8235950" y="2465388"/>
          <p14:tracePt t="49874" x="8235950" y="2403475"/>
          <p14:tracePt t="49884" x="8235950" y="2365375"/>
          <p14:tracePt t="49901" x="8212138" y="2178050"/>
          <p14:tracePt t="49917" x="8110538" y="1952625"/>
          <p14:tracePt t="49934" x="7961313" y="1601788"/>
          <p14:tracePt t="49951" x="7785100" y="1101725"/>
          <p14:tracePt t="49968" x="7735888" y="901700"/>
          <p14:tracePt t="49969" x="7735888" y="863600"/>
          <p14:tracePt t="49984" x="7735888" y="825500"/>
          <p14:tracePt t="49987" x="7735888" y="776288"/>
          <p14:tracePt t="50001" x="7735888" y="738188"/>
          <p14:tracePt t="50004" x="7761288" y="700088"/>
          <p14:tracePt t="50018" x="7773988" y="625475"/>
          <p14:tracePt t="51674" x="8099425" y="563563"/>
          <p14:tracePt t="51682" x="8348663" y="776288"/>
          <p14:tracePt t="51690" x="8561388" y="1038225"/>
          <p14:tracePt t="51701" x="8750300" y="1250950"/>
          <p14:tracePt t="51717" x="8899525" y="1539875"/>
          <p14:tracePt t="51734" x="8912225" y="1714500"/>
          <p14:tracePt t="51750" x="8899525" y="1801813"/>
          <p14:tracePt t="51767" x="8837613" y="1889125"/>
          <p14:tracePt t="51784" x="8812213" y="1965325"/>
          <p14:tracePt t="51787" x="8799513" y="1989138"/>
          <p14:tracePt t="51801" x="8786813" y="2014538"/>
          <p14:tracePt t="51804" x="8774113" y="2039938"/>
          <p14:tracePt t="51817" x="8763000" y="2089150"/>
          <p14:tracePt t="51834" x="8763000" y="2101850"/>
          <p14:tracePt t="51851" x="8763000" y="2114550"/>
          <p14:tracePt t="51867" x="8750300" y="2139950"/>
          <p14:tracePt t="51884" x="8737600" y="2152650"/>
          <p14:tracePt t="51900" x="8724900" y="2165350"/>
          <p14:tracePt t="51917" x="8699500" y="2190750"/>
          <p14:tracePt t="51934" x="8650288" y="2227263"/>
          <p14:tracePt t="51951" x="8574088" y="2239963"/>
          <p14:tracePt t="51967" x="8512175" y="2239963"/>
          <p14:tracePt t="51984" x="8412163" y="2239963"/>
          <p14:tracePt t="52001" x="8274050" y="2239963"/>
          <p14:tracePt t="52004" x="8235950" y="2239963"/>
          <p14:tracePt t="52018" x="8161338" y="2239963"/>
          <p14:tracePt t="52034" x="8148638" y="2239963"/>
          <p14:tracePt t="52050" x="8123238" y="2252663"/>
          <p14:tracePt t="52067" x="8099425" y="2265363"/>
          <p14:tracePt t="52084" x="8010525" y="2265363"/>
          <p14:tracePt t="52100" x="7886700" y="2265363"/>
          <p14:tracePt t="52117" x="7748588" y="2252663"/>
          <p14:tracePt t="52133" x="7685088" y="2227263"/>
          <p14:tracePt t="52150" x="7673975" y="2227263"/>
          <p14:tracePt t="52195" x="7673975" y="2201863"/>
          <p14:tracePt t="52218" x="7661275" y="2201863"/>
          <p14:tracePt t="52242" x="7648575" y="2190750"/>
          <p14:tracePt t="52258" x="7648575" y="2178050"/>
          <p14:tracePt t="52290" x="7648575" y="2152650"/>
          <p14:tracePt t="52330" x="7661275" y="2139950"/>
          <p14:tracePt t="52756" x="7661275" y="2152650"/>
          <p14:tracePt t="52764" x="7648575" y="2152650"/>
          <p14:tracePt t="52778" x="7635875" y="2165350"/>
          <p14:tracePt t="52787" x="7610475" y="2190750"/>
          <p14:tracePt t="52802" x="7597775" y="2190750"/>
          <p14:tracePt t="52917" x="7585075" y="2190750"/>
          <p14:tracePt t="52981" x="7572375" y="2190750"/>
          <p14:tracePt t="52989" x="7561263" y="2190750"/>
          <p14:tracePt t="53000" x="7548563" y="2190750"/>
          <p14:tracePt t="53002" x="7548563" y="2178050"/>
          <p14:tracePt t="53017" x="7535863" y="2178050"/>
          <p14:tracePt t="53020" x="7535863" y="2165350"/>
          <p14:tracePt t="53034" x="7523163" y="2152650"/>
          <p14:tracePt t="54445" x="7572375" y="2114550"/>
          <p14:tracePt t="54452" x="7673975" y="2114550"/>
          <p14:tracePt t="54466" x="7974013" y="2114550"/>
          <p14:tracePt t="54483" x="8486775" y="2139950"/>
          <p14:tracePt t="54500" x="8874125" y="2201863"/>
          <p14:tracePt t="54517" x="8986838" y="2252663"/>
          <p14:tracePt t="54533" x="9012238" y="2265363"/>
          <p14:tracePt t="54570" x="9024938" y="2265363"/>
          <p14:tracePt t="54594" x="9037638" y="2265363"/>
          <p14:tracePt t="54603" x="9063038" y="2265363"/>
          <p14:tracePt t="54610" x="9099550" y="2265363"/>
          <p14:tracePt t="54618" x="9163050" y="2265363"/>
          <p14:tracePt t="54634" x="9324975" y="2265363"/>
          <p14:tracePt t="54650" x="9437688" y="2265363"/>
          <p14:tracePt t="54666" x="9475788" y="2290763"/>
          <p14:tracePt t="54690" x="9488488" y="2290763"/>
          <p14:tracePt t="54706" x="9501188" y="2290763"/>
          <p14:tracePt t="54717" x="9525000" y="2290763"/>
          <p14:tracePt t="54733" x="9550400" y="2290763"/>
          <p14:tracePt t="54750" x="9601200" y="2290763"/>
          <p14:tracePt t="54766" x="9637713" y="2290763"/>
          <p14:tracePt t="54783" x="9713913" y="2290763"/>
          <p14:tracePt t="54800" x="9852025" y="2314575"/>
          <p14:tracePt t="54816" x="9926638" y="2327275"/>
          <p14:tracePt t="54819" x="9963150" y="2327275"/>
          <p14:tracePt t="54834" x="10039350" y="2352675"/>
          <p14:tracePt t="54850" x="10252075" y="2378075"/>
          <p14:tracePt t="54867" x="10452100" y="2403475"/>
          <p14:tracePt t="54883" x="10502900" y="2403475"/>
          <p14:tracePt t="55002" x="10514013" y="2403475"/>
          <p14:tracePt t="55035" x="10552113" y="2403475"/>
          <p14:tracePt t="55042" x="10590213" y="2403475"/>
          <p14:tracePt t="55050" x="10614025" y="2403475"/>
          <p14:tracePt t="55068" x="10639425" y="2403475"/>
          <p14:tracePt t="55083" x="10652125" y="2414588"/>
          <p14:tracePt t="55100" x="10652125" y="2439988"/>
          <p14:tracePt t="55116" x="10614025" y="2516188"/>
          <p14:tracePt t="55133" x="10426700" y="2565400"/>
          <p14:tracePt t="55150" x="10313988" y="2616200"/>
          <p14:tracePt t="55166" x="10264775" y="2627313"/>
          <p14:tracePt t="55183" x="10252075" y="2627313"/>
          <p14:tracePt t="55291" x="10226675" y="2627313"/>
          <p14:tracePt t="55300" x="10213975" y="2627313"/>
          <p14:tracePt t="55308" x="10177463" y="2652713"/>
          <p14:tracePt t="55319" x="10139363" y="2652713"/>
          <p14:tracePt t="55333" x="10001250" y="2678113"/>
          <p14:tracePt t="55349" x="9863138" y="2678113"/>
          <p14:tracePt t="55367" x="9701213" y="2678113"/>
          <p14:tracePt t="55383" x="9563100" y="2640013"/>
          <p14:tracePt t="55400" x="9388475" y="2616200"/>
          <p14:tracePt t="55416" x="9250363" y="2578100"/>
          <p14:tracePt t="55419" x="9137650" y="2516188"/>
          <p14:tracePt t="55433" x="8874125" y="2490788"/>
          <p14:tracePt t="55450" x="8637588" y="2439988"/>
          <p14:tracePt t="55466" x="8424863" y="2390775"/>
          <p14:tracePt t="55483" x="8312150" y="2365375"/>
          <p14:tracePt t="55500" x="8148638" y="2339975"/>
          <p14:tracePt t="55516" x="7910513" y="2290763"/>
          <p14:tracePt t="55533" x="7610475" y="2201863"/>
          <p14:tracePt t="55550" x="7310438" y="2152650"/>
          <p14:tracePt t="55566" x="7059613" y="2089150"/>
          <p14:tracePt t="55583" x="6821488" y="2065338"/>
          <p14:tracePt t="55600" x="6634163" y="2039938"/>
          <p14:tracePt t="55616" x="6483350" y="2039938"/>
          <p14:tracePt t="55619" x="6446838" y="2039938"/>
          <p14:tracePt t="55633" x="6434138" y="2039938"/>
          <p14:tracePt t="55650" x="6396038" y="2039938"/>
          <p14:tracePt t="55666" x="6370638" y="2039938"/>
          <p14:tracePt t="55683" x="6334125" y="2039938"/>
          <p14:tracePt t="55700" x="6221413" y="2039938"/>
          <p14:tracePt t="55716" x="6096000" y="2039938"/>
          <p14:tracePt t="55733" x="6070600" y="2039938"/>
          <p14:tracePt t="55750" x="6034088" y="2039938"/>
          <p14:tracePt t="55770" x="6021388" y="2039938"/>
          <p14:tracePt t="58124" x="5995988" y="2078038"/>
          <p14:tracePt t="58154" x="5995988" y="2089150"/>
          <p14:tracePt t="58162" x="5995988" y="2114550"/>
          <p14:tracePt t="58170" x="6034088" y="2139950"/>
          <p14:tracePt t="58183" x="6134100" y="2190750"/>
          <p14:tracePt t="58199" x="6383338" y="2278063"/>
          <p14:tracePt t="58216" x="6584950" y="2327275"/>
          <p14:tracePt t="58233" x="6696075" y="2352675"/>
          <p14:tracePt t="58236" x="6734175" y="2365375"/>
          <p14:tracePt t="58250" x="6772275" y="2390775"/>
          <p14:tracePt t="58266" x="6859588" y="2403475"/>
          <p14:tracePt t="58283" x="7010400" y="2414588"/>
          <p14:tracePt t="58299" x="7259638" y="2465388"/>
          <p14:tracePt t="58316" x="7535863" y="2490788"/>
          <p14:tracePt t="58333" x="7673975" y="2490788"/>
          <p14:tracePt t="58349" x="7723188" y="2490788"/>
          <p14:tracePt t="58366" x="7773988" y="2490788"/>
          <p14:tracePt t="58382" x="7823200" y="2490788"/>
          <p14:tracePt t="58399" x="7923213" y="2490788"/>
          <p14:tracePt t="58416" x="8123238" y="2490788"/>
          <p14:tracePt t="58433" x="8361363" y="2490788"/>
          <p14:tracePt t="58436" x="8399463" y="2490788"/>
          <p14:tracePt t="58449" x="8435975" y="2490788"/>
          <p14:tracePt t="58490" x="8448675" y="2490788"/>
          <p14:tracePt t="58498" x="8474075" y="2490788"/>
          <p14:tracePt t="58506" x="8486775" y="2490788"/>
          <p14:tracePt t="58554" x="8499475" y="2490788"/>
          <p14:tracePt t="58562" x="8512175" y="2490788"/>
          <p14:tracePt t="58578" x="8537575" y="2490788"/>
          <p14:tracePt t="58586" x="8561388" y="2490788"/>
          <p14:tracePt t="58599" x="8586788" y="2490788"/>
          <p14:tracePt t="58616" x="8661400" y="2478088"/>
          <p14:tracePt t="58633" x="8737600" y="2478088"/>
          <p14:tracePt t="58635" x="8774113" y="2465388"/>
          <p14:tracePt t="58649" x="8912225" y="2465388"/>
          <p14:tracePt t="58666" x="9112250" y="2465388"/>
          <p14:tracePt t="58682" x="9450388" y="2465388"/>
          <p14:tracePt t="58699" x="9852025" y="2465388"/>
          <p14:tracePt t="58716" x="10126663" y="2503488"/>
          <p14:tracePt t="58733" x="10139363" y="2503488"/>
          <p14:tracePt t="58754" x="10152063" y="2516188"/>
          <p14:tracePt t="58766" x="10152063" y="2540000"/>
          <p14:tracePt t="58782" x="9952038" y="2603500"/>
          <p14:tracePt t="58799" x="9739313" y="2652713"/>
          <p14:tracePt t="58816" x="9437688" y="2652713"/>
          <p14:tracePt t="58833" x="9199563" y="2590800"/>
          <p14:tracePt t="58835" x="9137650" y="2552700"/>
          <p14:tracePt t="58850" x="9050338" y="2490788"/>
          <p14:tracePt t="58866" x="9024938" y="2452688"/>
          <p14:tracePt t="58882" x="9024938" y="2403475"/>
          <p14:tracePt t="58899" x="9024938" y="2365375"/>
          <p14:tracePt t="58916" x="9088438" y="2314575"/>
          <p14:tracePt t="58933" x="9188450" y="2314575"/>
          <p14:tracePt t="58949" x="9237663" y="2314575"/>
          <p14:tracePt t="58966" x="9263063" y="2327275"/>
          <p14:tracePt t="58983" x="9263063" y="2378075"/>
          <p14:tracePt t="58999" x="9263063" y="2403475"/>
          <p14:tracePt t="59015" x="9237663" y="2439988"/>
          <p14:tracePt t="59032" x="9188450" y="2465388"/>
          <p14:tracePt t="59035" x="9175750" y="2465388"/>
          <p14:tracePt t="59049" x="9150350" y="2465388"/>
          <p14:tracePt t="59074" x="9150350" y="2452688"/>
          <p14:tracePt t="59082" x="9150350" y="2439988"/>
          <p14:tracePt t="59099" x="9150350" y="2352675"/>
          <p14:tracePt t="59116" x="9199563" y="2327275"/>
          <p14:tracePt t="59133" x="9275763" y="2290763"/>
          <p14:tracePt t="59149" x="9312275" y="2265363"/>
          <p14:tracePt t="59166" x="9324975" y="2265363"/>
          <p14:tracePt t="59210" x="9337675" y="2290763"/>
          <p14:tracePt t="59219" x="9301163" y="2339975"/>
          <p14:tracePt t="59226" x="9188450" y="2390775"/>
          <p14:tracePt t="59234" x="9012238" y="2452688"/>
          <p14:tracePt t="59249" x="8874125" y="2478088"/>
          <p14:tracePt t="59252" x="8712200" y="2478088"/>
          <p14:tracePt t="59266" x="8312150" y="2478088"/>
          <p14:tracePt t="59282" x="7986713" y="2427288"/>
          <p14:tracePt t="59299" x="7797800" y="2303463"/>
          <p14:tracePt t="59316" x="7610475" y="2201863"/>
          <p14:tracePt t="59332" x="7510463" y="2114550"/>
          <p14:tracePt t="59349" x="7485063" y="2065338"/>
          <p14:tracePt t="59366" x="7485063" y="2052638"/>
          <p14:tracePt t="59382" x="7485063" y="2027238"/>
          <p14:tracePt t="59399" x="7523163" y="1978025"/>
          <p14:tracePt t="59416" x="7623175" y="1978025"/>
          <p14:tracePt t="59432" x="7797800" y="1952625"/>
          <p14:tracePt t="59435" x="7835900" y="1952625"/>
          <p14:tracePt t="59449" x="7848600" y="1952625"/>
          <p14:tracePt t="59466" x="7861300" y="1965325"/>
          <p14:tracePt t="59482" x="7748588" y="2052638"/>
          <p14:tracePt t="59499" x="7635875" y="2089150"/>
          <p14:tracePt t="59516" x="7572375" y="2114550"/>
          <p14:tracePt t="59532" x="7561263" y="2114550"/>
          <p14:tracePt t="59554" x="7535863" y="2114550"/>
          <p14:tracePt t="59566" x="7497763" y="2114550"/>
          <p14:tracePt t="59582" x="7423150" y="2139950"/>
          <p14:tracePt t="59599" x="7372350" y="2139950"/>
          <p14:tracePt t="59616" x="7359650" y="2139950"/>
          <p14:tracePt t="59642" x="7397750" y="2139950"/>
          <p14:tracePt t="59650" x="7423150" y="2127250"/>
          <p14:tracePt t="59666" x="7497763" y="2127250"/>
          <p14:tracePt t="59683" x="7510463" y="2127250"/>
          <p14:tracePt t="59699" x="7523163" y="2127250"/>
          <p14:tracePt t="59715" x="7597775" y="2201863"/>
          <p14:tracePt t="59732" x="7785100" y="2327275"/>
          <p14:tracePt t="59749" x="8110538" y="2427288"/>
          <p14:tracePt t="59766" x="8286750" y="2452688"/>
          <p14:tracePt t="59782" x="8299450" y="2452688"/>
          <p14:tracePt t="59818" x="8312150" y="2452688"/>
          <p14:tracePt t="59835" x="8312150" y="2414588"/>
          <p14:tracePt t="59842" x="8286750" y="2378075"/>
          <p14:tracePt t="59850" x="8248650" y="2378075"/>
          <p14:tracePt t="59866" x="8048625" y="2327275"/>
          <p14:tracePt t="59883" x="7673975" y="2278063"/>
          <p14:tracePt t="59899" x="7435850" y="2278063"/>
          <p14:tracePt t="59916" x="7372350" y="2278063"/>
          <p14:tracePt t="59938" x="7359650" y="2290763"/>
          <p14:tracePt t="59954" x="7359650" y="2327275"/>
          <p14:tracePt t="59966" x="7385050" y="2339975"/>
          <p14:tracePt t="59982" x="7459663" y="2378075"/>
          <p14:tracePt t="59999" x="7597775" y="2403475"/>
          <p14:tracePt t="60015" x="7897813" y="2403475"/>
          <p14:tracePt t="60032" x="8123238" y="2403475"/>
          <p14:tracePt t="60036" x="8161338" y="2403475"/>
          <p14:tracePt t="60049" x="8186738" y="2403475"/>
          <p14:tracePt t="60108" x="8174038" y="2403475"/>
          <p14:tracePt t="60116" x="8148638" y="2403475"/>
          <p14:tracePt t="60125" x="8148638" y="2414588"/>
          <p14:tracePt t="60146" x="8123238" y="2427288"/>
          <p14:tracePt t="60226" x="8110538" y="2452688"/>
          <p14:tracePt t="60236" x="8099425" y="2452688"/>
          <p14:tracePt t="60249" x="8074025" y="2465388"/>
          <p14:tracePt t="60348" x="8061325" y="2465388"/>
          <p14:tracePt t="60357" x="8048625" y="2465388"/>
          <p14:tracePt t="60368" x="8010525" y="2465388"/>
          <p14:tracePt t="60382" x="7935913" y="2465388"/>
          <p14:tracePt t="60399" x="7874000" y="2465388"/>
          <p14:tracePt t="60415" x="7848600" y="2465388"/>
          <p14:tracePt t="60433" x="7823200" y="2465388"/>
          <p14:tracePt t="60458" x="7810500" y="2465388"/>
          <p14:tracePt t="60482" x="7797800" y="2465388"/>
          <p14:tracePt t="60490" x="7785100" y="2465388"/>
          <p14:tracePt t="60499" x="7761288" y="2465388"/>
          <p14:tracePt t="60554" x="7761288" y="2452688"/>
          <p14:tracePt t="60570" x="7761288" y="2439988"/>
          <p14:tracePt t="60578" x="7748588" y="2427288"/>
          <p14:tracePt t="60594" x="7748588" y="2414588"/>
          <p14:tracePt t="60610" x="7748588" y="2390775"/>
          <p14:tracePt t="60635" x="7723188" y="2378075"/>
          <p14:tracePt t="60681" x="7723188" y="2365375"/>
          <p14:tracePt t="61005" x="7723188" y="2352675"/>
          <p14:tracePt t="61014" x="7697788" y="2352675"/>
          <p14:tracePt t="61027" x="7685088" y="2339975"/>
          <p14:tracePt t="61034" x="7673975" y="2339975"/>
          <p14:tracePt t="61049" x="7673975" y="2327275"/>
          <p14:tracePt t="61067" x="7673975" y="2314575"/>
          <p14:tracePt t="61082" x="7648575" y="2303463"/>
          <p14:tracePt t="61099" x="7648575" y="2290763"/>
          <p14:tracePt t="61115" x="7648575" y="2239963"/>
          <p14:tracePt t="61194" x="7623175" y="2239963"/>
          <p14:tracePt t="61202" x="7610475" y="2239963"/>
          <p14:tracePt t="61219" x="7597775" y="2239963"/>
          <p14:tracePt t="61226" x="7585075" y="2239963"/>
          <p14:tracePt t="61235" x="7572375" y="2252663"/>
          <p14:tracePt t="61249" x="7572375" y="2265363"/>
          <p14:tracePt t="61251" x="7572375" y="2278063"/>
          <p14:tracePt t="61265" x="7572375" y="2303463"/>
          <p14:tracePt t="61290" x="7597775" y="2303463"/>
          <p14:tracePt t="61299" x="7661275" y="2303463"/>
          <p14:tracePt t="61315" x="7710488" y="2303463"/>
          <p14:tracePt t="61332" x="7735888" y="2303463"/>
          <p14:tracePt t="61354" x="7748588" y="2303463"/>
          <p14:tracePt t="61409" x="7723188" y="2303463"/>
          <p14:tracePt t="61419" x="7685088" y="2303463"/>
          <p14:tracePt t="61426" x="7623175" y="2303463"/>
          <p14:tracePt t="61435" x="7585075" y="2303463"/>
          <p14:tracePt t="61449" x="7548563" y="2303463"/>
          <p14:tracePt t="61451" x="7510463" y="2303463"/>
          <p14:tracePt t="61465" x="7497763" y="2314575"/>
          <p14:tracePt t="61482" x="7472363" y="2327275"/>
          <p14:tracePt t="61506" x="7472363" y="2352675"/>
          <p14:tracePt t="61634" x="7485063" y="2352675"/>
          <p14:tracePt t="61650" x="7497763" y="2352675"/>
          <p14:tracePt t="61658" x="7510463" y="2327275"/>
          <p14:tracePt t="61665" x="7535863" y="2327275"/>
          <p14:tracePt t="61682" x="7585075" y="2314575"/>
          <p14:tracePt t="61699" x="7635875" y="2278063"/>
          <p14:tracePt t="61842" x="7661275" y="2327275"/>
          <p14:tracePt t="61850" x="7661275" y="2365375"/>
          <p14:tracePt t="61858" x="7661275" y="2427288"/>
          <p14:tracePt t="61865" x="7661275" y="2465388"/>
          <p14:tracePt t="61882" x="7661275" y="2516188"/>
          <p14:tracePt t="61899" x="7661275" y="2552700"/>
          <p14:tracePt t="61915" x="7661275" y="2578100"/>
          <p14:tracePt t="61932" x="7648575" y="2578100"/>
          <p14:tracePt t="61949" x="7610475" y="2590800"/>
          <p14:tracePt t="61966" x="7561263" y="2590800"/>
          <p14:tracePt t="61982" x="7523163" y="2590800"/>
          <p14:tracePt t="62042" x="7510463" y="2590800"/>
          <p14:tracePt t="62082" x="7510463" y="2578100"/>
          <p14:tracePt t="62090" x="7523163" y="2578100"/>
          <p14:tracePt t="62098" x="7548563" y="2565400"/>
          <p14:tracePt t="62115" x="7561263" y="2565400"/>
          <p14:tracePt t="62258" x="7585075" y="2540000"/>
          <p14:tracePt t="62357" x="7585075" y="2516188"/>
          <p14:tracePt t="62374" x="7585075" y="2503488"/>
          <p14:tracePt t="62380" x="7585075" y="2490788"/>
          <p14:tracePt t="62386" x="7585075" y="2465388"/>
          <p14:tracePt t="62418" x="7585075" y="2452688"/>
          <p14:tracePt t="62540" x="7585075" y="2439988"/>
          <p14:tracePt t="62549" x="7585075" y="2427288"/>
          <p14:tracePt t="62594" x="7585075" y="2414588"/>
          <p14:tracePt t="62666" x="7561263" y="2414588"/>
          <p14:tracePt t="62674" x="7548563" y="2414588"/>
          <p14:tracePt t="62682" x="7510463" y="2414588"/>
          <p14:tracePt t="62698" x="7459663" y="2414588"/>
          <p14:tracePt t="62715" x="7448550" y="2452688"/>
          <p14:tracePt t="62732" x="7448550" y="2490788"/>
          <p14:tracePt t="62754" x="7448550" y="2503488"/>
          <p14:tracePt t="62786" x="7485063" y="2503488"/>
          <p14:tracePt t="62794" x="7523163" y="2503488"/>
          <p14:tracePt t="62802" x="7585075" y="2503488"/>
          <p14:tracePt t="62815" x="7623175" y="2503488"/>
          <p14:tracePt t="62832" x="7685088" y="2503488"/>
          <p14:tracePt t="63030" x="7697788" y="2503488"/>
          <p14:tracePt t="63038" x="7723188" y="2503488"/>
          <p14:tracePt t="63131" x="7723188" y="2490788"/>
          <p14:tracePt t="63139" x="7710488" y="2490788"/>
          <p14:tracePt t="63151" x="7697788" y="2490788"/>
          <p14:tracePt t="63165" x="7673975" y="2503488"/>
          <p14:tracePt t="63182" x="7673975" y="2516188"/>
          <p14:tracePt t="63198" x="7673975" y="2552700"/>
          <p14:tracePt t="63215" x="7673975" y="2578100"/>
          <p14:tracePt t="63232" x="7673975" y="2616200"/>
          <p14:tracePt t="63251" x="7673975" y="2627313"/>
          <p14:tracePt t="63365" x="7648575" y="2652713"/>
          <p14:tracePt t="63376" x="7623175" y="2652713"/>
          <p14:tracePt t="63388" x="7572375" y="2665413"/>
          <p14:tracePt t="63392" x="7548563" y="2678113"/>
          <p14:tracePt t="63399" x="7535863" y="2678113"/>
          <p14:tracePt t="63415" x="7523163" y="2678113"/>
          <p14:tracePt t="63677" x="7510463" y="2665413"/>
          <p14:tracePt t="63693" x="7510463" y="2640013"/>
          <p14:tracePt t="63707" x="7510463" y="2627313"/>
          <p14:tracePt t="63812" x="7510463" y="2603500"/>
          <p14:tracePt t="63842" x="7535863" y="2590800"/>
          <p14:tracePt t="63874" x="7535863" y="2578100"/>
          <p14:tracePt t="64044" x="7535863" y="2565400"/>
          <p14:tracePt t="64058" x="7535863" y="2540000"/>
          <p14:tracePt t="64090" x="7535863" y="2527300"/>
          <p14:tracePt t="64098" x="7535863" y="2516188"/>
          <p14:tracePt t="64114" x="7535863" y="2503488"/>
          <p14:tracePt t="64122" x="7535863" y="2490788"/>
          <p14:tracePt t="64138" x="7548563" y="2478088"/>
          <p14:tracePt t="64148" x="7548563" y="2465388"/>
          <p14:tracePt t="64194" x="7548563" y="2452688"/>
          <p14:tracePt t="64217" x="7548563" y="2439988"/>
          <p14:tracePt t="64242" x="7548563" y="2414588"/>
          <p14:tracePt t="64251" x="7561263" y="2403475"/>
          <p14:tracePt t="64282" x="7561263" y="2390775"/>
          <p14:tracePt t="64506" x="7561263" y="2365375"/>
          <p14:tracePt t="64530" x="7561263" y="2352675"/>
          <p14:tracePt t="64554" x="7561263" y="2339975"/>
          <p14:tracePt t="64586" x="7561263" y="2327275"/>
          <p14:tracePt t="65173" x="7561263" y="2314575"/>
          <p14:tracePt t="65236" x="7548563" y="2314575"/>
          <p14:tracePt t="65246" x="7523163" y="2327275"/>
          <p14:tracePt t="65257" x="7510463" y="2352675"/>
          <p14:tracePt t="65266" x="7497763" y="2365375"/>
          <p14:tracePt t="65281" x="7497763" y="2403475"/>
          <p14:tracePt t="65298" x="7497763" y="2439988"/>
          <p14:tracePt t="65314" x="7510463" y="2478088"/>
          <p14:tracePt t="65331" x="7561263" y="2503488"/>
          <p14:tracePt t="65348" x="7597775" y="2503488"/>
          <p14:tracePt t="65365" x="7610475" y="2503488"/>
          <p14:tracePt t="65381" x="7623175" y="2503488"/>
          <p14:tracePt t="65401" x="7648575" y="2503488"/>
          <p14:tracePt t="65418" x="7648575" y="2490788"/>
          <p14:tracePt t="65431" x="7648575" y="2465388"/>
          <p14:tracePt t="65448" x="7648575" y="2452688"/>
          <p14:tracePt t="65465" x="7635875" y="2439988"/>
          <p14:tracePt t="65468" x="7623175" y="2439988"/>
          <p14:tracePt t="65481" x="7585075" y="2439988"/>
          <p14:tracePt t="65498" x="7561263" y="2439988"/>
          <p14:tracePt t="65538" x="7548563" y="2465388"/>
          <p14:tracePt t="65546" x="7561263" y="2465388"/>
          <p14:tracePt t="65554" x="7572375" y="2465388"/>
          <p14:tracePt t="65564" x="7610475" y="2465388"/>
          <p14:tracePt t="65581" x="7635875" y="2465388"/>
          <p14:tracePt t="65610" x="7661275" y="2465388"/>
          <p14:tracePt t="65618" x="7661275" y="2452688"/>
          <p14:tracePt t="65631" x="7661275" y="2439988"/>
          <p14:tracePt t="65648" x="7661275" y="2390775"/>
          <p14:tracePt t="65665" x="7661275" y="2339975"/>
          <p14:tracePt t="65667" x="7661275" y="2314575"/>
          <p14:tracePt t="65681" x="7661275" y="2265363"/>
          <p14:tracePt t="65698" x="7685088" y="2214563"/>
          <p14:tracePt t="65714" x="7773988" y="2152650"/>
          <p14:tracePt t="65731" x="7886700" y="2127250"/>
          <p14:tracePt t="65747" x="7910513" y="2127250"/>
          <p14:tracePt t="65764" x="7935913" y="2127250"/>
          <p14:tracePt t="65781" x="7961313" y="2127250"/>
          <p14:tracePt t="65798" x="8086725" y="2127250"/>
          <p14:tracePt t="65814" x="8361363" y="2127250"/>
          <p14:tracePt t="65831" x="8724900" y="2201863"/>
          <p14:tracePt t="65848" x="9050338" y="2239963"/>
          <p14:tracePt t="65865" x="9312275" y="2290763"/>
          <p14:tracePt t="65867" x="9463088" y="2290763"/>
          <p14:tracePt t="65881" x="9688513" y="2314575"/>
          <p14:tracePt t="65898" x="9763125" y="2339975"/>
          <p14:tracePt t="65914" x="9801225" y="2339975"/>
          <p14:tracePt t="65962" x="9813925" y="2339975"/>
          <p14:tracePt t="65978" x="9875838" y="2339975"/>
          <p14:tracePt t="65985" x="9913938" y="2339975"/>
          <p14:tracePt t="65998" x="9952038" y="2339975"/>
          <p14:tracePt t="66014" x="10088563" y="2339975"/>
          <p14:tracePt t="66031" x="10226675" y="2339975"/>
          <p14:tracePt t="66048" x="10288588" y="2339975"/>
          <p14:tracePt t="66082" x="10288588" y="2327275"/>
          <p14:tracePt t="66090" x="10288588" y="2290763"/>
          <p14:tracePt t="66098" x="10288588" y="2278063"/>
          <p14:tracePt t="66115" x="10252075" y="2239963"/>
          <p14:tracePt t="66131" x="10052050" y="2239963"/>
          <p14:tracePt t="66148" x="9875838" y="2239963"/>
          <p14:tracePt t="66164" x="9750425" y="2239963"/>
          <p14:tracePt t="66181" x="9675813" y="2239963"/>
          <p14:tracePt t="66198" x="9663113" y="2303463"/>
          <p14:tracePt t="66214" x="9663113" y="2339975"/>
          <p14:tracePt t="66231" x="9726613" y="2378075"/>
          <p14:tracePt t="66248" x="9901238" y="2403475"/>
          <p14:tracePt t="66264" x="10064750" y="2427288"/>
          <p14:tracePt t="66267" x="10101263" y="2427288"/>
          <p14:tracePt t="66282" x="10126663" y="2427288"/>
          <p14:tracePt t="66298" x="10126663" y="2403475"/>
          <p14:tracePt t="66315" x="10113963" y="2352675"/>
          <p14:tracePt t="66331" x="10039350" y="2314575"/>
          <p14:tracePt t="66348" x="9875838" y="2290763"/>
          <p14:tracePt t="66364" x="9739313" y="2290763"/>
          <p14:tracePt t="66381" x="9650413" y="2303463"/>
          <p14:tracePt t="66398" x="9650413" y="2314575"/>
          <p14:tracePt t="66415" x="9650413" y="2352675"/>
          <p14:tracePt t="66431" x="9650413" y="2365375"/>
          <p14:tracePt t="66448" x="9663113" y="2390775"/>
          <p14:tracePt t="66464" x="9713913" y="2390775"/>
          <p14:tracePt t="66467" x="9739313" y="2390775"/>
          <p14:tracePt t="66481" x="9775825" y="2390775"/>
          <p14:tracePt t="66498" x="9788525" y="2390775"/>
          <p14:tracePt t="66725" x="9801225" y="2390775"/>
          <p14:tracePt t="66729" x="9826625" y="2390775"/>
          <p14:tracePt t="66737" x="9852025" y="2390775"/>
          <p14:tracePt t="66748" x="9875838" y="2365375"/>
          <p14:tracePt t="66764" x="9913938" y="2339975"/>
          <p14:tracePt t="66781" x="9926638" y="2339975"/>
          <p14:tracePt t="66868" x="9939338" y="2352675"/>
          <p14:tracePt t="66875" x="9926638" y="2352675"/>
          <p14:tracePt t="66890" x="9901238" y="2378075"/>
          <p14:tracePt t="66978" x="9926638" y="2378075"/>
          <p14:tracePt t="66986" x="9952038" y="2378075"/>
          <p14:tracePt t="66998" x="9963150" y="2378075"/>
          <p14:tracePt t="67026" x="9988550" y="2365375"/>
          <p14:tracePt t="67035" x="10001250" y="2352675"/>
          <p14:tracePt t="67051" x="9975850" y="2352675"/>
          <p14:tracePt t="67064" x="9939338" y="2352675"/>
          <p14:tracePt t="67067" x="9901238" y="2365375"/>
          <p14:tracePt t="67081" x="9888538" y="2365375"/>
          <p14:tracePt t="67084" x="9839325" y="2378075"/>
          <p14:tracePt t="67098" x="9813925" y="2378075"/>
          <p14:tracePt t="67130" x="9801225" y="2352675"/>
          <p14:tracePt t="67138" x="9801225" y="2327275"/>
          <p14:tracePt t="67148" x="9801225" y="2303463"/>
          <p14:tracePt t="67164" x="9852025" y="2278063"/>
          <p14:tracePt t="67181" x="9939338" y="2265363"/>
          <p14:tracePt t="67197" x="9952038" y="2265363"/>
          <p14:tracePt t="67234" x="9926638" y="2265363"/>
          <p14:tracePt t="67242" x="9863138" y="2265363"/>
          <p14:tracePt t="67251" x="9788525" y="2290763"/>
          <p14:tracePt t="67264" x="9750425" y="2290763"/>
          <p14:tracePt t="67372" x="9739313" y="2290763"/>
          <p14:tracePt t="67381" x="9701213" y="2290763"/>
          <p14:tracePt t="67389" x="9588500" y="2265363"/>
          <p14:tracePt t="67397" x="9450388" y="2239963"/>
          <p14:tracePt t="67414" x="9224963" y="2214563"/>
          <p14:tracePt t="67431" x="9112250" y="2190750"/>
          <p14:tracePt t="67448" x="9099550" y="2190750"/>
          <p14:tracePt t="67464" x="9075738" y="2190750"/>
          <p14:tracePt t="67514" x="9063038" y="2190750"/>
          <p14:tracePt t="67546" x="9050338" y="2190750"/>
          <p14:tracePt t="67554" x="9050338" y="2201863"/>
          <p14:tracePt t="67564" x="9050338" y="2227263"/>
          <p14:tracePt t="67581" x="8999538" y="2278063"/>
          <p14:tracePt t="67597" x="8986838" y="2303463"/>
          <p14:tracePt t="67614" x="8986838" y="2327275"/>
          <p14:tracePt t="67690" x="8975725" y="2327275"/>
          <p14:tracePt t="67706" x="8963025" y="2327275"/>
          <p14:tracePt t="67782" x="8950325" y="2327275"/>
          <p14:tracePt t="68947" x="8924925" y="2327275"/>
          <p14:tracePt t="68970" x="8899525" y="2339975"/>
          <p14:tracePt t="69138" x="8899525" y="2352675"/>
          <p14:tracePt t="69322" x="8886825" y="2352675"/>
          <p14:tracePt t="69330" x="8863013" y="2352675"/>
          <p14:tracePt t="69370" x="8850313" y="2352675"/>
          <p14:tracePt t="70069" x="8824913" y="2352675"/>
          <p14:tracePt t="70079" x="8786813" y="2352675"/>
          <p14:tracePt t="70087" x="8699500" y="2352675"/>
          <p14:tracePt t="70097" x="8424863" y="2252663"/>
          <p14:tracePt t="70114" x="8048625" y="2139950"/>
          <p14:tracePt t="70131" x="7735888" y="2052638"/>
          <p14:tracePt t="70147" x="7523163" y="2014538"/>
          <p14:tracePt t="70164" x="7485063" y="2014538"/>
          <p14:tracePt t="70180" x="7472363" y="2014538"/>
          <p14:tracePt t="70250" x="7535863" y="2014538"/>
          <p14:tracePt t="70258" x="7610475" y="2014538"/>
          <p14:tracePt t="70267" x="7661275" y="2001838"/>
          <p14:tracePt t="70280" x="7723188" y="1978025"/>
          <p14:tracePt t="70283" x="7773988" y="1965325"/>
          <p14:tracePt t="70297" x="7785100" y="1952625"/>
          <p14:tracePt t="70346" x="7761288" y="1952625"/>
          <p14:tracePt t="70354" x="7723188" y="1952625"/>
          <p14:tracePt t="70364" x="7685088" y="1952625"/>
          <p14:tracePt t="70381" x="7635875" y="1965325"/>
          <p14:tracePt t="70397" x="7585075" y="1989138"/>
          <p14:tracePt t="70414" x="7535863" y="2001838"/>
          <p14:tracePt t="70430" x="7459663" y="2039938"/>
          <p14:tracePt t="70447" x="7435850" y="2078038"/>
          <p14:tracePt t="70464" x="7435850" y="2089150"/>
          <p14:tracePt t="70480" x="7497763" y="2165350"/>
          <p14:tracePt t="70483" x="7623175" y="2201863"/>
          <p14:tracePt t="70497" x="7761288" y="2265363"/>
          <p14:tracePt t="70500" x="7910513" y="2327275"/>
          <p14:tracePt t="70514" x="8186738" y="2403475"/>
          <p14:tracePt t="70530" x="8286750" y="2452688"/>
          <p14:tracePt t="70578" x="8223250" y="2452688"/>
          <p14:tracePt t="70586" x="8174038" y="2452688"/>
          <p14:tracePt t="70597" x="8110538" y="2452688"/>
          <p14:tracePt t="70613" x="7935913" y="2452688"/>
          <p14:tracePt t="70630" x="7861300" y="2439988"/>
          <p14:tracePt t="70647" x="7848600" y="2439988"/>
          <p14:tracePt t="70667" x="7835900" y="2439988"/>
          <p14:tracePt t="70699" x="7835900" y="2414588"/>
          <p14:tracePt t="70821" x="7823200" y="2403475"/>
          <p14:tracePt t="70830" x="7823200" y="2390775"/>
          <p14:tracePt t="70842" x="7835900" y="2378075"/>
          <p14:tracePt t="70851" x="7835900" y="2352675"/>
          <p14:tracePt t="70863" x="7848600" y="2339975"/>
          <p14:tracePt t="70890" x="7861300" y="2327275"/>
          <p14:tracePt t="70906" x="7861300" y="2290763"/>
          <p14:tracePt t="70914" x="7861300" y="2265363"/>
          <p14:tracePt t="70930" x="7874000" y="2201863"/>
          <p14:tracePt t="70946" x="7886700" y="2139950"/>
          <p14:tracePt t="70964" x="7910513" y="2039938"/>
          <p14:tracePt t="70980" x="7910513" y="1914525"/>
          <p14:tracePt t="70997" x="7935913" y="1727200"/>
          <p14:tracePt t="71013" x="7935913" y="1501775"/>
          <p14:tracePt t="71030" x="7935913" y="1276350"/>
          <p14:tracePt t="71047" x="7886700" y="1063625"/>
          <p14:tracePt t="71063" x="7761288" y="876300"/>
          <p14:tracePt t="71080" x="7648575" y="738188"/>
          <p14:tracePt t="71098" x="7610475" y="625475"/>
          <p14:tracePt t="71114" x="7610475" y="563563"/>
          <p14:tracePt t="72650" x="6772275" y="588963"/>
          <p14:tracePt t="72658" x="6684963" y="725488"/>
          <p14:tracePt t="72667" x="6634163" y="901700"/>
          <p14:tracePt t="72680" x="6596063" y="1125538"/>
          <p14:tracePt t="72697" x="6559550" y="1514475"/>
          <p14:tracePt t="72699" x="6559550" y="1652588"/>
          <p14:tracePt t="72713" x="6746875" y="1901825"/>
          <p14:tracePt t="72730" x="7046913" y="2052638"/>
          <p14:tracePt t="72746" x="7348538" y="2114550"/>
          <p14:tracePt t="72763" x="7597775" y="2139950"/>
          <p14:tracePt t="72780" x="7673975" y="2139950"/>
          <p14:tracePt t="72826" x="7635875" y="2139950"/>
          <p14:tracePt t="72834" x="7535863" y="2127250"/>
          <p14:tracePt t="72842" x="7423150" y="2101850"/>
          <p14:tracePt t="72851" x="7297738" y="2101850"/>
          <p14:tracePt t="72863" x="7185025" y="2078038"/>
          <p14:tracePt t="72880" x="7085013" y="2052638"/>
          <p14:tracePt t="72897" x="7059613" y="2052638"/>
          <p14:tracePt t="72930" x="7059613" y="2039938"/>
          <p14:tracePt t="72938" x="7085013" y="2027238"/>
          <p14:tracePt t="72946" x="7134225" y="2014538"/>
          <p14:tracePt t="72963" x="7210425" y="2001838"/>
          <p14:tracePt t="72980" x="7259638" y="1978025"/>
          <p14:tracePt t="73101" x="7272338" y="1978025"/>
          <p14:tracePt t="73116" x="7272338" y="1952625"/>
          <p14:tracePt t="73541" x="7272338" y="1914525"/>
          <p14:tracePt t="73571" x="7285038" y="1889125"/>
          <p14:tracePt t="73602" x="7310438" y="1865313"/>
          <p14:tracePt t="73618" x="7310438" y="1839913"/>
          <p14:tracePt t="73626" x="7348538" y="1827213"/>
          <p14:tracePt t="73634" x="7359650" y="1801813"/>
          <p14:tracePt t="73650" x="7397750" y="1765300"/>
          <p14:tracePt t="73663" x="7423150" y="1739900"/>
          <p14:tracePt t="73680" x="7435850" y="1727200"/>
          <p14:tracePt t="73696" x="7435850" y="1714500"/>
          <p14:tracePt t="73699" x="7448550" y="1689100"/>
          <p14:tracePt t="73754" x="7423150" y="1689100"/>
          <p14:tracePt t="73762" x="7410450" y="1689100"/>
          <p14:tracePt t="73770" x="7397750" y="1689100"/>
          <p14:tracePt t="73779" x="7359650" y="1689100"/>
          <p14:tracePt t="73796" x="7297738" y="1689100"/>
          <p14:tracePt t="73813" x="7223125" y="1689100"/>
          <p14:tracePt t="73830" x="7146925" y="1689100"/>
          <p14:tracePt t="73846" x="7097713" y="1714500"/>
          <p14:tracePt t="73863" x="7010400" y="1801813"/>
          <p14:tracePt t="73880" x="6946900" y="1901825"/>
          <p14:tracePt t="73896" x="6921500" y="2014538"/>
          <p14:tracePt t="73899" x="6921500" y="2052638"/>
          <p14:tracePt t="73913" x="6921500" y="2139950"/>
          <p14:tracePt t="73930" x="6959600" y="2201863"/>
          <p14:tracePt t="73946" x="6972300" y="2227263"/>
          <p14:tracePt t="73963" x="6985000" y="2239963"/>
          <p14:tracePt t="74125" x="6997700" y="2252663"/>
          <p14:tracePt t="79365" x="6985000" y="2239963"/>
          <p14:tracePt t="79373" x="6985000" y="2227263"/>
          <p14:tracePt t="79382" x="6985000" y="2201863"/>
          <p14:tracePt t="79395" x="6985000" y="2152650"/>
          <p14:tracePt t="79412" x="7010400" y="2089150"/>
          <p14:tracePt t="79429" x="7021513" y="2078038"/>
          <p14:tracePt t="79445" x="7034213" y="2052638"/>
          <p14:tracePt t="79462" x="7046913" y="2039938"/>
          <p14:tracePt t="79810" x="7085013" y="2001838"/>
          <p14:tracePt t="79818" x="7097713" y="1989138"/>
          <p14:tracePt t="79828" x="7123113" y="1965325"/>
          <p14:tracePt t="79845" x="7197725" y="1965325"/>
          <p14:tracePt t="79862" x="7297738" y="1965325"/>
          <p14:tracePt t="79878" x="7385050" y="1965325"/>
          <p14:tracePt t="79895" x="7410450" y="1965325"/>
          <p14:tracePt t="79912" x="7423150" y="2052638"/>
          <p14:tracePt t="79928" x="7272338" y="2152650"/>
          <p14:tracePt t="79931" x="7134225" y="2201863"/>
          <p14:tracePt t="79946" x="6897688" y="2252663"/>
          <p14:tracePt t="79962" x="6659563" y="2314575"/>
          <p14:tracePt t="79979" x="6421438" y="2265363"/>
          <p14:tracePt t="79995" x="6283325" y="2190750"/>
          <p14:tracePt t="80012" x="6183313" y="2101850"/>
          <p14:tracePt t="80029" x="6096000" y="2039938"/>
          <p14:tracePt t="80045" x="6045200" y="1989138"/>
          <p14:tracePt t="80062" x="6045200" y="1939925"/>
          <p14:tracePt t="80079" x="6221413" y="1901825"/>
          <p14:tracePt t="80095" x="6559550" y="1876425"/>
          <p14:tracePt t="80112" x="7172325" y="1876425"/>
          <p14:tracePt t="80128" x="7999413" y="2039938"/>
          <p14:tracePt t="80131" x="8399463" y="2127250"/>
          <p14:tracePt t="80145" x="8975725" y="2252663"/>
          <p14:tracePt t="80162" x="9150350" y="2352675"/>
          <p14:tracePt t="80178" x="9175750" y="2403475"/>
          <p14:tracePt t="80195" x="9037638" y="2478088"/>
          <p14:tracePt t="80212" x="8824913" y="2503488"/>
          <p14:tracePt t="80228" x="8524875" y="2427288"/>
          <p14:tracePt t="80245" x="8161338" y="2303463"/>
          <p14:tracePt t="80262" x="7523163" y="2152650"/>
          <p14:tracePt t="80278" x="6834188" y="2027238"/>
          <p14:tracePt t="80295" x="6359525" y="1965325"/>
          <p14:tracePt t="80312" x="6234113" y="1965325"/>
          <p14:tracePt t="80328" x="6221413" y="1965325"/>
          <p14:tracePt t="80331" x="6221413" y="1978025"/>
          <p14:tracePt t="80345" x="6270625" y="2027238"/>
          <p14:tracePt t="80348" x="6383338" y="2078038"/>
          <p14:tracePt t="80362" x="6797675" y="2178050"/>
          <p14:tracePt t="80379" x="7523163" y="2303463"/>
          <p14:tracePt t="80395" x="8110538" y="2414588"/>
          <p14:tracePt t="80412" x="8312150" y="2414588"/>
          <p14:tracePt t="80428" x="8348663" y="2414588"/>
          <p14:tracePt t="80445" x="8361363" y="2403475"/>
          <p14:tracePt t="80462" x="8274050" y="2352675"/>
          <p14:tracePt t="80478" x="8061325" y="2303463"/>
          <p14:tracePt t="80495" x="7561263" y="2227263"/>
          <p14:tracePt t="80512" x="6897688" y="2114550"/>
          <p14:tracePt t="80528" x="6496050" y="2089150"/>
          <p14:tracePt t="80532" x="6408738" y="2089150"/>
          <p14:tracePt t="80545" x="6359525" y="2089150"/>
          <p14:tracePt t="80586" x="6370638" y="2089150"/>
          <p14:tracePt t="80594" x="6434138" y="2089150"/>
          <p14:tracePt t="80602" x="6534150" y="2089150"/>
          <p14:tracePt t="80612" x="6634163" y="2127250"/>
          <p14:tracePt t="80628" x="6759575" y="2165350"/>
          <p14:tracePt t="80645" x="6797675" y="2178050"/>
          <p14:tracePt t="80662" x="6808788" y="2190750"/>
          <p14:tracePt t="80722" x="6784975" y="2178050"/>
          <p14:tracePt t="80730" x="6759575" y="2165350"/>
          <p14:tracePt t="80738" x="6746875" y="2165350"/>
          <p14:tracePt t="80746" x="6721475" y="2152650"/>
          <p14:tracePt t="80786" x="6772275" y="2127250"/>
          <p14:tracePt t="80794" x="6872288" y="2127250"/>
          <p14:tracePt t="80802" x="6997700" y="2127250"/>
          <p14:tracePt t="80812" x="7185025" y="2127250"/>
          <p14:tracePt t="80828" x="7561263" y="2139950"/>
          <p14:tracePt t="80845" x="7673975" y="2139950"/>
          <p14:tracePt t="80862" x="7697788" y="2152650"/>
          <p14:tracePt t="80878" x="7661275" y="2165350"/>
          <p14:tracePt t="80895" x="7561263" y="2178050"/>
          <p14:tracePt t="80912" x="7348538" y="2178050"/>
          <p14:tracePt t="80928" x="6985000" y="2127250"/>
          <p14:tracePt t="80931" x="6734175" y="2089150"/>
          <p14:tracePt t="80945" x="6408738" y="2052638"/>
          <p14:tracePt t="80948" x="6008688" y="1978025"/>
          <p14:tracePt t="80962" x="5157788" y="1839913"/>
          <p14:tracePt t="80979" x="4606925" y="1776413"/>
          <p14:tracePt t="80995" x="4468813" y="1776413"/>
          <p14:tracePt t="81012" x="4456113" y="1776413"/>
          <p14:tracePt t="81028" x="4443413" y="1776413"/>
          <p14:tracePt t="81045" x="4456113" y="1827213"/>
          <p14:tracePt t="81061" x="4668838" y="1901825"/>
          <p14:tracePt t="81078" x="5207000" y="2065338"/>
          <p14:tracePt t="81095" x="5683250" y="2201863"/>
          <p14:tracePt t="81111" x="5845175" y="2239963"/>
          <p14:tracePt t="81128" x="5857875" y="2239963"/>
          <p14:tracePt t="81146" x="5770563" y="2239963"/>
          <p14:tracePt t="81162" x="5507038" y="2190750"/>
          <p14:tracePt t="81179" x="5181600" y="2089150"/>
          <p14:tracePt t="81195" x="5045075" y="2089150"/>
          <p14:tracePt t="81212" x="4994275" y="2089150"/>
          <p14:tracePt t="81228" x="4945063" y="2089150"/>
          <p14:tracePt t="81245" x="4894263" y="2165350"/>
          <p14:tracePt t="81261" x="4894263" y="2239963"/>
          <p14:tracePt t="81278" x="4945063" y="2327275"/>
          <p14:tracePt t="81295" x="5307013" y="2427288"/>
          <p14:tracePt t="81311" x="5708650" y="2490788"/>
          <p14:tracePt t="81328" x="5821363" y="2490788"/>
          <p14:tracePt t="81345" x="5845175" y="2490788"/>
          <p14:tracePt t="81347" x="5857875" y="2490788"/>
          <p14:tracePt t="81362" x="5857875" y="2439988"/>
          <p14:tracePt t="81379" x="5795963" y="2390775"/>
          <p14:tracePt t="81395" x="5719763" y="2365375"/>
          <p14:tracePt t="81412" x="5708650" y="2365375"/>
          <p14:tracePt t="81428" x="5683250" y="2365375"/>
          <p14:tracePt t="81458" x="5683250" y="2378075"/>
          <p14:tracePt t="81466" x="5757863" y="2378075"/>
          <p14:tracePt t="81478" x="5870575" y="2403475"/>
          <p14:tracePt t="81495" x="6083300" y="2403475"/>
          <p14:tracePt t="81511" x="6208713" y="2403475"/>
          <p14:tracePt t="81528" x="6246813" y="2403475"/>
          <p14:tracePt t="81532" x="6246813" y="2390775"/>
          <p14:tracePt t="81546" x="6246813" y="2352675"/>
          <p14:tracePt t="81562" x="6246813" y="2314575"/>
          <p14:tracePt t="81578" x="6246813" y="2265363"/>
          <p14:tracePt t="81594" x="6270625" y="2201863"/>
          <p14:tracePt t="81611" x="6308725" y="2152650"/>
          <p14:tracePt t="81628" x="6308725" y="2127250"/>
          <p14:tracePt t="81645" x="6321425" y="2101850"/>
          <p14:tracePt t="81666" x="6321425" y="2089150"/>
          <p14:tracePt t="81678" x="6334125" y="2078038"/>
          <p14:tracePt t="81805" x="6346825" y="2078038"/>
          <p14:tracePt t="81819" x="6359525" y="2078038"/>
          <p14:tracePt t="85322" x="6334125" y="2078038"/>
          <p14:tracePt t="85348" x="6308725" y="2089150"/>
          <p14:tracePt t="85458" x="6296025" y="2114550"/>
          <p14:tracePt t="85466" x="6270625" y="2152650"/>
          <p14:tracePt t="85477" x="6270625" y="2214563"/>
          <p14:tracePt t="85494" x="6270625" y="2290763"/>
          <p14:tracePt t="85511" x="6259513" y="2327275"/>
          <p14:tracePt t="85528" x="6259513" y="2378075"/>
          <p14:tracePt t="85544" x="6259513" y="2414588"/>
          <p14:tracePt t="85560" x="6259513" y="2439988"/>
          <p14:tracePt t="85577" x="6259513" y="2465388"/>
          <p14:tracePt t="85868" x="6283325" y="2465388"/>
          <p14:tracePt t="85882" x="6296025" y="2452688"/>
          <p14:tracePt t="85890" x="6308725" y="2439988"/>
          <p14:tracePt t="85946" x="6321425" y="2427288"/>
          <p14:tracePt t="86092" x="6346825" y="2427288"/>
          <p14:tracePt t="86102" x="6421438" y="2414588"/>
          <p14:tracePt t="86111" x="6483350" y="2414588"/>
          <p14:tracePt t="86127" x="6608763" y="2390775"/>
          <p14:tracePt t="86144" x="6646863" y="2390775"/>
          <p14:tracePt t="86161" x="6684963" y="2378075"/>
          <p14:tracePt t="86186" x="6684963" y="2365375"/>
          <p14:tracePt t="86210" x="6696075" y="2339975"/>
          <p14:tracePt t="86218" x="6696075" y="2327275"/>
          <p14:tracePt t="86234" x="6696075" y="2314575"/>
          <p14:tracePt t="86243" x="6734175" y="2265363"/>
          <p14:tracePt t="86260" x="6734175" y="2252663"/>
          <p14:tracePt t="86282" x="6734175" y="2239963"/>
          <p14:tracePt t="86346" x="6734175" y="2252663"/>
          <p14:tracePt t="86356" x="6734175" y="2278063"/>
          <p14:tracePt t="86436" x="6746875" y="2278063"/>
          <p14:tracePt t="86446" x="6759575" y="2278063"/>
          <p14:tracePt t="86456" x="6797675" y="2278063"/>
          <p14:tracePt t="86467" x="6834188" y="2278063"/>
          <p14:tracePt t="86468" x="6846888" y="2278063"/>
          <p14:tracePt t="86477" x="6872288" y="2278063"/>
          <p14:tracePt t="86538" x="6821488" y="2278063"/>
          <p14:tracePt t="86546" x="6734175" y="2278063"/>
          <p14:tracePt t="86553" x="6672263" y="2303463"/>
          <p14:tracePt t="86562" x="6608763" y="2327275"/>
          <p14:tracePt t="86577" x="6546850" y="2365375"/>
          <p14:tracePt t="86594" x="6534150" y="2378075"/>
          <p14:tracePt t="86610" x="6534150" y="2390775"/>
          <p14:tracePt t="86627" x="6646863" y="2414588"/>
          <p14:tracePt t="86644" x="6734175" y="2414588"/>
          <p14:tracePt t="86660" x="6784975" y="2414588"/>
          <p14:tracePt t="86677" x="6808788" y="2414588"/>
          <p14:tracePt t="86714" x="6808788" y="2403475"/>
          <p14:tracePt t="86731" x="6784975" y="2403475"/>
          <p14:tracePt t="86738" x="6772275" y="2403475"/>
          <p14:tracePt t="86747" x="6746875" y="2403475"/>
          <p14:tracePt t="87085" x="6734175" y="2403475"/>
          <p14:tracePt t="87099" x="6721475" y="2403475"/>
          <p14:tracePt t="88732" x="6708775" y="2339975"/>
          <p14:tracePt t="88742" x="6708775" y="2239963"/>
          <p14:tracePt t="88750" x="6708775" y="2101850"/>
          <p14:tracePt t="88760" x="6708775" y="1965325"/>
          <p14:tracePt t="88777" x="6721475" y="1663700"/>
          <p14:tracePt t="88779" x="6721475" y="1501775"/>
          <p14:tracePt t="88794" x="6721475" y="1176338"/>
          <p14:tracePt t="88810" x="6721475" y="901700"/>
          <p14:tracePt t="88826" x="6721475" y="776288"/>
          <p14:tracePt t="88843" x="6721475" y="712788"/>
          <p14:tracePt t="88860" x="6746875" y="700088"/>
          <p14:tracePt t="88930" x="6734175" y="688975"/>
          <p14:tracePt t="88938" x="6734175" y="663575"/>
          <p14:tracePt t="88947" x="6734175" y="650875"/>
          <p14:tracePt t="88960" x="6721475" y="612775"/>
          <p14:tracePt t="91162" x="6221413" y="563563"/>
          <p14:tracePt t="91170" x="6170613" y="663575"/>
          <p14:tracePt t="91178" x="6146800" y="763588"/>
          <p14:tracePt t="91193" x="6146800" y="1001713"/>
          <p14:tracePt t="91210" x="6157913" y="1201738"/>
          <p14:tracePt t="91227" x="6396038" y="1389063"/>
          <p14:tracePt t="91243" x="6646863" y="1463675"/>
          <p14:tracePt t="91260" x="6921500" y="1489075"/>
          <p14:tracePt t="91276" x="7072313" y="1489075"/>
          <p14:tracePt t="91293" x="7085013" y="1489075"/>
          <p14:tracePt t="91314" x="7097713" y="1489075"/>
          <p14:tracePt t="91330" x="7097713" y="1476375"/>
          <p14:tracePt t="91347" x="7046913" y="1476375"/>
          <p14:tracePt t="91360" x="7010400" y="1476375"/>
          <p14:tracePt t="91376" x="6934200" y="1476375"/>
          <p14:tracePt t="91380" x="6897688" y="1476375"/>
          <p14:tracePt t="91394" x="6872288" y="1476375"/>
          <p14:tracePt t="91410" x="6859588" y="1476375"/>
          <p14:tracePt t="91427" x="6846888" y="1501775"/>
          <p14:tracePt t="91573" x="6821488" y="1514475"/>
          <p14:tracePt t="91588" x="6797675" y="1552575"/>
          <p14:tracePt t="93578" x="6772275" y="1552575"/>
          <p14:tracePt t="93586" x="6721475" y="1563688"/>
          <p14:tracePt t="93595" x="6608763" y="1589088"/>
          <p14:tracePt t="93609" x="6434138" y="1639888"/>
          <p14:tracePt t="93626" x="6259513" y="1752600"/>
          <p14:tracePt t="93643" x="6021388" y="1978025"/>
          <p14:tracePt t="93659" x="5795963" y="2190750"/>
          <p14:tracePt t="93676" x="5732463" y="2290763"/>
          <p14:tracePt t="93692" x="5708650" y="2352675"/>
          <p14:tracePt t="93709" x="5708650" y="2365375"/>
          <p14:tracePt t="93726" x="5708650" y="2378075"/>
          <p14:tracePt t="93742" x="5719763" y="2390775"/>
          <p14:tracePt t="93828" x="5732463" y="2390775"/>
          <p14:tracePt t="93988" x="5719763" y="2390775"/>
          <p14:tracePt t="93997" x="5695950" y="2327275"/>
          <p14:tracePt t="94009" x="5583238" y="2190750"/>
          <p14:tracePt t="94026" x="5407025" y="2078038"/>
          <p14:tracePt t="94042" x="5232400" y="2065338"/>
          <p14:tracePt t="94059" x="5181600" y="2065338"/>
          <p14:tracePt t="94076" x="5157788" y="2065338"/>
          <p14:tracePt t="94098" x="5145088" y="2065338"/>
          <p14:tracePt t="94114" x="5132388" y="2065338"/>
          <p14:tracePt t="94126" x="5145088" y="2139950"/>
          <p14:tracePt t="94142" x="5294313" y="2303463"/>
          <p14:tracePt t="94159" x="5432425" y="2378075"/>
          <p14:tracePt t="94176" x="5645150" y="2403475"/>
          <p14:tracePt t="94192" x="5845175" y="2403475"/>
          <p14:tracePt t="94195" x="5908675" y="2403475"/>
          <p14:tracePt t="94209" x="5932488" y="2403475"/>
          <p14:tracePt t="94250" x="5921375" y="2390775"/>
          <p14:tracePt t="94258" x="5895975" y="2390775"/>
          <p14:tracePt t="94266" x="5845175" y="2390775"/>
          <p14:tracePt t="94276" x="5795963" y="2390775"/>
          <p14:tracePt t="94292" x="5683250" y="2439988"/>
          <p14:tracePt t="94309" x="5570538" y="2540000"/>
          <p14:tracePt t="94326" x="5545138" y="2552700"/>
          <p14:tracePt t="94354" x="5557838" y="2552700"/>
          <p14:tracePt t="94363" x="5595938" y="2552700"/>
          <p14:tracePt t="94376" x="5657850" y="2552700"/>
          <p14:tracePt t="94392" x="5695950" y="2527300"/>
          <p14:tracePt t="94409" x="5695950" y="2503488"/>
          <p14:tracePt t="94426" x="5695950" y="2490788"/>
          <p14:tracePt t="94450" x="5683250" y="2478088"/>
          <p14:tracePt t="94459" x="5645150" y="2478088"/>
          <p14:tracePt t="94476" x="5570538" y="2478088"/>
          <p14:tracePt t="94492" x="5519738" y="2503488"/>
          <p14:tracePt t="94530" x="5557838" y="2503488"/>
          <p14:tracePt t="94538" x="5570538" y="2503488"/>
          <p14:tracePt t="94546" x="5619750" y="2503488"/>
          <p14:tracePt t="94559" x="5657850" y="2478088"/>
          <p14:tracePt t="94576" x="5732463" y="2403475"/>
          <p14:tracePt t="94592" x="5732463" y="2378075"/>
          <p14:tracePt t="94596" x="5732463" y="2352675"/>
          <p14:tracePt t="94609" x="5719763" y="2339975"/>
          <p14:tracePt t="94611" x="5719763" y="2327275"/>
          <p14:tracePt t="94626" x="5645150" y="2327275"/>
          <p14:tracePt t="94642" x="5570538" y="2327275"/>
          <p14:tracePt t="94659" x="5532438" y="2327275"/>
          <p14:tracePt t="94676" x="5507038" y="2327275"/>
          <p14:tracePt t="94853" x="5507038" y="2339975"/>
          <p14:tracePt t="94867" x="5545138" y="2314575"/>
          <p14:tracePt t="94874" x="5570538" y="2252663"/>
          <p14:tracePt t="94882" x="5632450" y="2114550"/>
          <p14:tracePt t="94892" x="5657850" y="1952625"/>
          <p14:tracePt t="94909" x="5845175" y="1301750"/>
          <p14:tracePt t="94925" x="5921375" y="663575"/>
          <p14:tracePt t="96338" x="5732463" y="663575"/>
          <p14:tracePt t="96346" x="5695950" y="788988"/>
          <p14:tracePt t="96359" x="5670550" y="912813"/>
          <p14:tracePt t="96375" x="5583238" y="1189038"/>
          <p14:tracePt t="96392" x="5557838" y="1401763"/>
          <p14:tracePt t="96408" x="5532438" y="1601788"/>
          <p14:tracePt t="96411" x="5532438" y="1663700"/>
          <p14:tracePt t="96426" x="5532438" y="1776413"/>
          <p14:tracePt t="96442" x="5532438" y="1852613"/>
          <p14:tracePt t="96458" x="5532438" y="1901825"/>
          <p14:tracePt t="96475" x="5532438" y="1952625"/>
          <p14:tracePt t="96492" x="5545138" y="2027238"/>
          <p14:tracePt t="96508" x="5583238" y="2078038"/>
          <p14:tracePt t="96525" x="5645150" y="2139950"/>
          <p14:tracePt t="96542" x="5708650" y="2165350"/>
          <p14:tracePt t="96558" x="5757863" y="2190750"/>
          <p14:tracePt t="96575" x="5832475" y="2190750"/>
          <p14:tracePt t="96592" x="5921375" y="2190750"/>
          <p14:tracePt t="96608" x="6070600" y="2190750"/>
          <p14:tracePt t="96611" x="6146800" y="2190750"/>
          <p14:tracePt t="96625" x="6221413" y="2190750"/>
          <p14:tracePt t="96642" x="6246813" y="2165350"/>
          <p14:tracePt t="96659" x="6246813" y="2152650"/>
          <p14:tracePt t="96675" x="6246813" y="2127250"/>
          <p14:tracePt t="96692" x="6221413" y="2114550"/>
          <p14:tracePt t="96709" x="6057900" y="2101850"/>
          <p14:tracePt t="96725" x="5921375" y="2101850"/>
          <p14:tracePt t="96742" x="5821363" y="2101850"/>
          <p14:tracePt t="96758" x="5695950" y="2139950"/>
          <p14:tracePt t="96775" x="5595938" y="2227263"/>
          <p14:tracePt t="96792" x="5507038" y="2327275"/>
          <p14:tracePt t="96809" x="5507038" y="2403475"/>
          <p14:tracePt t="96811" x="5507038" y="2427288"/>
          <p14:tracePt t="96825" x="5507038" y="2452688"/>
          <p14:tracePt t="96842" x="5545138" y="2478088"/>
          <p14:tracePt t="96858" x="5619750" y="2478088"/>
          <p14:tracePt t="96875" x="5695950" y="2478088"/>
          <p14:tracePt t="96892" x="5770563" y="2478088"/>
          <p14:tracePt t="96909" x="5821363" y="2465388"/>
          <p14:tracePt t="96925" x="5832475" y="2452688"/>
          <p14:tracePt t="96942" x="5832475" y="2427288"/>
          <p14:tracePt t="96958" x="5821363" y="2427288"/>
          <p14:tracePt t="96975" x="5770563" y="2427288"/>
          <p14:tracePt t="96992" x="5719763" y="2427288"/>
          <p14:tracePt t="96994" x="5695950" y="2427288"/>
          <p14:tracePt t="97008" x="5683250" y="2427288"/>
          <p14:tracePt t="97011" x="5645150" y="2427288"/>
          <p14:tracePt t="97025" x="5595938" y="2465388"/>
          <p14:tracePt t="97042" x="5507038" y="2590800"/>
          <p14:tracePt t="97058" x="5483225" y="2616200"/>
          <p14:tracePt t="97138" x="5495925" y="2590800"/>
          <p14:tracePt t="97146" x="5519738" y="2552700"/>
          <p14:tracePt t="97159" x="5532438" y="2527300"/>
          <p14:tracePt t="97175" x="5532438" y="2439988"/>
          <p14:tracePt t="97192" x="5532438" y="2414588"/>
          <p14:tracePt t="97209" x="5532438" y="2390775"/>
          <p14:tracePt t="97212" x="5532438" y="2378075"/>
          <p14:tracePt t="97257" x="5532438" y="2365375"/>
          <p14:tracePt t="97266" x="5532438" y="2352675"/>
          <p14:tracePt t="97275" x="5532438" y="2327275"/>
          <p14:tracePt t="97292" x="5532438" y="2303463"/>
          <p14:tracePt t="97308" x="5570538" y="2239963"/>
          <p14:tracePt t="97325" x="5619750" y="2190750"/>
          <p14:tracePt t="97342" x="5695950" y="2127250"/>
          <p14:tracePt t="97358" x="5745163" y="2089150"/>
          <p14:tracePt t="97375" x="5757863" y="2065338"/>
          <p14:tracePt t="97482" x="5745163" y="2078038"/>
          <p14:tracePt t="97501" x="5732463" y="2078038"/>
          <p14:tracePt t="97546" x="5719763" y="2078038"/>
          <p14:tracePt t="97570" x="5708650" y="2065338"/>
          <p14:tracePt t="97579" x="5708650" y="2014538"/>
          <p14:tracePt t="97586" x="5708650" y="1965325"/>
          <p14:tracePt t="97595" x="5708650" y="1901825"/>
          <p14:tracePt t="97608" x="5708650" y="1827213"/>
          <p14:tracePt t="97612" x="5783263" y="1739900"/>
          <p14:tracePt t="97625" x="5883275" y="1652588"/>
          <p14:tracePt t="97628" x="5970588" y="1601788"/>
          <p14:tracePt t="97642" x="6157913" y="1501775"/>
          <p14:tracePt t="97658" x="6170613" y="1476375"/>
          <p14:tracePt t="97730" x="6134100" y="1476375"/>
          <p14:tracePt t="97853" x="6134100" y="1489075"/>
          <p14:tracePt t="97867" x="6121400" y="1501775"/>
          <p14:tracePt t="97882" x="6070600" y="1539875"/>
          <p14:tracePt t="97892" x="6070600" y="1552575"/>
          <p14:tracePt t="97908" x="6070600" y="1601788"/>
          <p14:tracePt t="97925" x="6070600" y="1614488"/>
          <p14:tracePt t="97954" x="6108700" y="1627188"/>
          <p14:tracePt t="97963" x="6208713" y="1589088"/>
          <p14:tracePt t="97975" x="6283325" y="1514475"/>
          <p14:tracePt t="97992" x="6408738" y="1339850"/>
          <p14:tracePt t="98008" x="6508750" y="1089025"/>
          <p14:tracePt t="98011" x="6572250" y="925513"/>
          <p14:tracePt t="98025" x="6596063" y="625475"/>
          <p14:tracePt t="98181" x="6684963" y="588963"/>
          <p14:tracePt t="98192" x="6696075" y="638175"/>
          <p14:tracePt t="98196" x="6708775" y="676275"/>
          <p14:tracePt t="98259" x="6708775" y="688975"/>
          <p14:tracePt t="98266" x="6708775" y="750888"/>
          <p14:tracePt t="98275" x="6708775" y="863600"/>
          <p14:tracePt t="98292" x="6721475" y="1114425"/>
          <p14:tracePt t="98308" x="6759575" y="1301750"/>
          <p14:tracePt t="98325" x="6808788" y="1476375"/>
          <p14:tracePt t="98342" x="6846888" y="1614488"/>
          <p14:tracePt t="98358" x="6859588" y="1652588"/>
          <p14:tracePt t="98426" x="6859588" y="1576388"/>
          <p14:tracePt t="98434" x="6846888" y="1450975"/>
          <p14:tracePt t="98441" x="6821488" y="1327150"/>
          <p14:tracePt t="98458" x="6759575" y="1076325"/>
          <p14:tracePt t="98475" x="6684963" y="825500"/>
          <p14:tracePt t="98492" x="6659563" y="663575"/>
          <p14:tracePt t="98508" x="6659563" y="563563"/>
          <p14:tracePt t="99379" x="6634163" y="563563"/>
          <p14:tracePt t="99386" x="6584950" y="676275"/>
          <p14:tracePt t="99395" x="6584950" y="776288"/>
          <p14:tracePt t="99408" x="6534150" y="876300"/>
          <p14:tracePt t="99425" x="6483350" y="1089025"/>
          <p14:tracePt t="99428" x="6459538" y="1189038"/>
          <p14:tracePt t="99442" x="6408738" y="1363663"/>
          <p14:tracePt t="99458" x="6321425" y="1589088"/>
          <p14:tracePt t="99475" x="6296025" y="1752600"/>
          <p14:tracePt t="99491" x="6246813" y="1889125"/>
          <p14:tracePt t="99508" x="6170613" y="2065338"/>
          <p14:tracePt t="99525" x="6170613" y="2139950"/>
          <p14:tracePt t="99541" x="6170613" y="2278063"/>
          <p14:tracePt t="99558" x="6157913" y="2352675"/>
          <p14:tracePt t="99575" x="6157913" y="2403475"/>
          <p14:tracePt t="99591" x="6157913" y="2439988"/>
          <p14:tracePt t="99608" x="6157913" y="2452688"/>
          <p14:tracePt t="99625" x="6157913" y="2465388"/>
          <p14:tracePt t="99758" x="6157913" y="2427288"/>
          <p14:tracePt t="99768" x="6183313" y="2390775"/>
          <p14:tracePt t="99779" x="6234113" y="2339975"/>
          <p14:tracePt t="99791" x="6234113" y="2327275"/>
          <p14:tracePt t="99808" x="6234113" y="2314575"/>
          <p14:tracePt t="100277" x="6208713" y="2303463"/>
          <p14:tracePt t="100288" x="6146800" y="2303463"/>
          <p14:tracePt t="100298" x="5921375" y="2414588"/>
          <p14:tracePt t="100308" x="5795963" y="2578100"/>
          <p14:tracePt t="100324" x="5632450" y="3003550"/>
          <p14:tracePt t="100341" x="5657850" y="3316288"/>
          <p14:tracePt t="100358" x="5883275" y="3529013"/>
          <p14:tracePt t="100374" x="6459538" y="3679825"/>
          <p14:tracePt t="100391" x="6997700" y="3741738"/>
          <p14:tracePt t="100408" x="7385050" y="3741738"/>
          <p14:tracePt t="100425" x="7585075" y="3741738"/>
          <p14:tracePt t="100428" x="7673975" y="3716338"/>
          <p14:tracePt t="100442" x="7697788" y="3641725"/>
          <p14:tracePt t="100458" x="7697788" y="3503613"/>
          <p14:tracePt t="100475" x="7572375" y="3254375"/>
          <p14:tracePt t="100491" x="7423150" y="3054350"/>
          <p14:tracePt t="100508" x="7246938" y="2952750"/>
          <p14:tracePt t="100524" x="7123113" y="2928938"/>
          <p14:tracePt t="100541" x="7046913" y="2928938"/>
          <p14:tracePt t="100558" x="7021513" y="2928938"/>
          <p14:tracePt t="100574" x="6997700" y="2965450"/>
          <p14:tracePt t="100591" x="6997700" y="3065463"/>
          <p14:tracePt t="100608" x="6997700" y="3116263"/>
          <p14:tracePt t="100624" x="7059613" y="3190875"/>
          <p14:tracePt t="100627" x="7097713" y="3190875"/>
          <p14:tracePt t="100641" x="7146925" y="3203575"/>
          <p14:tracePt t="100674" x="7159625" y="3203575"/>
          <p14:tracePt t="100698" x="7172325" y="3190875"/>
          <p14:tracePt t="100706" x="7172325" y="3154363"/>
          <p14:tracePt t="100714" x="7123113" y="3103563"/>
          <p14:tracePt t="100724" x="7097713" y="3103563"/>
          <p14:tracePt t="100741" x="7034213" y="3103563"/>
          <p14:tracePt t="100757" x="6997700" y="3103563"/>
          <p14:tracePt t="100774" x="6959600" y="3116263"/>
          <p14:tracePt t="100791" x="6946900" y="3116263"/>
          <p14:tracePt t="100808" x="6946900" y="3128963"/>
          <p14:tracePt t="100824" x="6946900" y="3141663"/>
          <p14:tracePt t="100930" x="6921500" y="3128963"/>
          <p14:tracePt t="100938" x="6921500" y="3103563"/>
          <p14:tracePt t="100954" x="6910388" y="3090863"/>
          <p14:tracePt t="100970" x="6910388" y="3078163"/>
          <p14:tracePt t="101065" x="6897688" y="3065463"/>
          <p14:tracePt t="101074" x="6884988" y="3065463"/>
          <p14:tracePt t="101090" x="6872288" y="3065463"/>
          <p14:tracePt t="101154" x="6859588" y="3065463"/>
          <p14:tracePt t="101162" x="6859588" y="3054350"/>
          <p14:tracePt t="102469" x="6846888" y="3028950"/>
          <p14:tracePt t="102479" x="6834188" y="3016250"/>
          <p14:tracePt t="102491" x="6797675" y="2978150"/>
          <p14:tracePt t="102507" x="6784975" y="2952750"/>
          <p14:tracePt t="102524" x="6772275" y="2941638"/>
          <p14:tracePt t="102541" x="6772275" y="2928938"/>
          <p14:tracePt t="102570" x="6772275" y="2916238"/>
          <p14:tracePt t="102603" x="6772275" y="2890838"/>
          <p14:tracePt t="102611" x="6797675" y="2890838"/>
          <p14:tracePt t="102650" x="6808788" y="2890838"/>
          <p14:tracePt t="102682" x="6784975" y="2928938"/>
          <p14:tracePt t="102690" x="6708775" y="2978150"/>
          <p14:tracePt t="102698" x="6659563" y="3003550"/>
          <p14:tracePt t="102708" x="6646863" y="3003550"/>
          <p14:tracePt t="102938" x="6672263" y="3003550"/>
          <p14:tracePt t="102954" x="6672263" y="2990850"/>
          <p14:tracePt t="102962" x="6672263" y="2965450"/>
          <p14:tracePt t="102986" x="6672263" y="2952750"/>
          <p14:tracePt t="103034" x="6684963" y="2952750"/>
          <p14:tracePt t="103204" x="6684963" y="2928938"/>
          <p14:tracePt t="103213" x="6696075" y="2878138"/>
          <p14:tracePt t="103229" x="6734175" y="2803525"/>
          <p14:tracePt t="103241" x="6784975" y="2740025"/>
          <p14:tracePt t="103258" x="6808788" y="2665413"/>
          <p14:tracePt t="103274" x="6846888" y="2616200"/>
          <p14:tracePt t="103290" x="6872288" y="2590800"/>
          <p14:tracePt t="103322" x="6872288" y="2578100"/>
          <p14:tracePt t="103330" x="6884988" y="2565400"/>
          <p14:tracePt t="103436" x="6884988" y="2540000"/>
          <p14:tracePt t="106626" x="6897688" y="2540000"/>
          <p14:tracePt t="107002" x="6884988" y="2540000"/>
          <p14:tracePt t="107011" x="6872288" y="2540000"/>
          <p14:tracePt t="107018" x="6859588" y="2540000"/>
          <p14:tracePt t="107028" x="6834188" y="2540000"/>
          <p14:tracePt t="107040" x="6821488" y="2540000"/>
          <p14:tracePt t="107057" x="6772275" y="2578100"/>
          <p14:tracePt t="107060" x="6721475" y="2616200"/>
          <p14:tracePt t="107074" x="6634163" y="2652713"/>
          <p14:tracePt t="107090" x="6546850" y="2740025"/>
          <p14:tracePt t="107107" x="6472238" y="2840038"/>
          <p14:tracePt t="107125" x="6459538" y="2890838"/>
          <p14:tracePt t="107140" x="6434138" y="2965450"/>
          <p14:tracePt t="107157" x="6421438" y="3078163"/>
          <p14:tracePt t="107173" x="6421438" y="3128963"/>
          <p14:tracePt t="107190" x="6421438" y="3228975"/>
          <p14:tracePt t="107207" x="6421438" y="3290888"/>
          <p14:tracePt t="107223" x="6472238" y="3354388"/>
          <p14:tracePt t="107240" x="6572250" y="3378200"/>
          <p14:tracePt t="107257" x="6584950" y="3390900"/>
          <p14:tracePt t="107260" x="6634163" y="3403600"/>
          <p14:tracePt t="107274" x="6684963" y="3403600"/>
          <p14:tracePt t="107290" x="6759575" y="3429000"/>
          <p14:tracePt t="107307" x="6808788" y="3429000"/>
          <p14:tracePt t="107323" x="6846888" y="3441700"/>
          <p14:tracePt t="107340" x="6859588" y="3441700"/>
          <p14:tracePt t="107357" x="6897688" y="3441700"/>
          <p14:tracePt t="107373" x="6921500" y="3441700"/>
          <p14:tracePt t="107390" x="6946900" y="3403600"/>
          <p14:tracePt t="107406" x="6972300" y="3378200"/>
          <p14:tracePt t="107423" x="6972300" y="3354388"/>
          <p14:tracePt t="107440" x="6972300" y="3316288"/>
          <p14:tracePt t="107457" x="6972300" y="3241675"/>
          <p14:tracePt t="107461" x="6972300" y="3203575"/>
          <p14:tracePt t="107473" x="6959600" y="3141663"/>
          <p14:tracePt t="107490" x="6784975" y="3054350"/>
          <p14:tracePt t="107507" x="6659563" y="3016250"/>
          <p14:tracePt t="107523" x="6521450" y="2990850"/>
          <p14:tracePt t="107540" x="6421438" y="2990850"/>
          <p14:tracePt t="107556" x="6346825" y="3003550"/>
          <p14:tracePt t="107573" x="6208713" y="3090863"/>
          <p14:tracePt t="107590" x="6096000" y="3216275"/>
          <p14:tracePt t="107606" x="6008688" y="3378200"/>
          <p14:tracePt t="107623" x="5932488" y="3590925"/>
          <p14:tracePt t="107640" x="5857875" y="3767138"/>
          <p14:tracePt t="107657" x="5808663" y="3916363"/>
          <p14:tracePt t="107659" x="5783263" y="3954463"/>
          <p14:tracePt t="107673" x="5783263" y="4029075"/>
          <p14:tracePt t="107690" x="5808663" y="4105275"/>
          <p14:tracePt t="107706" x="5895975" y="4192588"/>
          <p14:tracePt t="107723" x="6108700" y="4267200"/>
          <p14:tracePt t="107740" x="6408738" y="4330700"/>
          <p14:tracePt t="107756" x="6584950" y="4354513"/>
          <p14:tracePt t="107773" x="6672263" y="4354513"/>
          <p14:tracePt t="107790" x="6734175" y="4330700"/>
          <p14:tracePt t="107806" x="6772275" y="4305300"/>
          <p14:tracePt t="107823" x="6821488" y="4192588"/>
          <p14:tracePt t="107839" x="6846888" y="4105275"/>
          <p14:tracePt t="107842" x="6846888" y="4079875"/>
          <p14:tracePt t="107856" x="6846888" y="4067175"/>
          <p14:tracePt t="107873" x="6846888" y="4041775"/>
          <p14:tracePt t="107876" x="6821488" y="4017963"/>
          <p14:tracePt t="107890" x="6672263" y="3992563"/>
          <p14:tracePt t="107907" x="6483350" y="3992563"/>
          <p14:tracePt t="107923" x="6246813" y="4005263"/>
          <p14:tracePt t="107940" x="6057900" y="4167188"/>
          <p14:tracePt t="107956" x="5995988" y="4330700"/>
          <p14:tracePt t="107973" x="5995988" y="4379913"/>
          <p14:tracePt t="107989" x="6034088" y="4430713"/>
          <p14:tracePt t="108006" x="6246813" y="4479925"/>
          <p14:tracePt t="108023" x="6346825" y="4479925"/>
          <p14:tracePt t="108040" x="6421438" y="4479925"/>
          <p14:tracePt t="108057" x="6459538" y="4467225"/>
          <p14:tracePt t="108060" x="6483350" y="4418013"/>
          <p14:tracePt t="108073" x="6483350" y="4330700"/>
          <p14:tracePt t="108090" x="6434138" y="4279900"/>
          <p14:tracePt t="108106" x="6346825" y="4279900"/>
          <p14:tracePt t="108123" x="6170613" y="4279900"/>
          <p14:tracePt t="108140" x="6083300" y="4279900"/>
          <p14:tracePt t="108157" x="6083300" y="4292600"/>
          <p14:tracePt t="108173" x="6083300" y="4305300"/>
          <p14:tracePt t="108190" x="6246813" y="4318000"/>
          <p14:tracePt t="108206" x="6446838" y="4318000"/>
          <p14:tracePt t="108223" x="6572250" y="4318000"/>
          <p14:tracePt t="108240" x="6621463" y="4254500"/>
          <p14:tracePt t="108256" x="6608763" y="4154488"/>
          <p14:tracePt t="108259" x="6546850" y="4117975"/>
          <p14:tracePt t="108273" x="6446838" y="4092575"/>
          <p14:tracePt t="108276" x="6370638" y="4067175"/>
          <p14:tracePt t="108290" x="6234113" y="4067175"/>
          <p14:tracePt t="108307" x="6108700" y="4179888"/>
          <p14:tracePt t="108323" x="6083300" y="4330700"/>
          <p14:tracePt t="108339" x="6208713" y="4454525"/>
          <p14:tracePt t="108356" x="6383338" y="4530725"/>
          <p14:tracePt t="108373" x="6521450" y="4554538"/>
          <p14:tracePt t="108389" x="6572250" y="4554538"/>
          <p14:tracePt t="108407" x="6608763" y="4554538"/>
          <p14:tracePt t="108422" x="6608763" y="4505325"/>
          <p14:tracePt t="108440" x="6596063" y="4418013"/>
          <p14:tracePt t="108456" x="6572250" y="4379913"/>
          <p14:tracePt t="108706" x="6559550" y="4354513"/>
          <p14:tracePt t="108714" x="6559550" y="4318000"/>
          <p14:tracePt t="108723" x="6572250" y="4279900"/>
          <p14:tracePt t="108740" x="6608763" y="4217988"/>
          <p14:tracePt t="108756" x="6646863" y="4105275"/>
          <p14:tracePt t="108773" x="6708775" y="3954463"/>
          <p14:tracePt t="108789" x="6797675" y="3679825"/>
          <p14:tracePt t="108806" x="6910388" y="3267075"/>
          <p14:tracePt t="108823" x="7021513" y="2603500"/>
          <p14:tracePt t="108839" x="7021513" y="1927225"/>
          <p14:tracePt t="108856" x="6959600" y="1276350"/>
          <p14:tracePt t="108859" x="6897688" y="1038225"/>
          <p14:tracePt t="108873" x="6821488" y="876300"/>
          <p14:tracePt t="108874" x="6784975" y="763588"/>
          <p14:tracePt t="108889" x="6734175" y="638175"/>
          <p14:tracePt t="110946" x="6483350" y="763588"/>
          <p14:tracePt t="110954" x="6434138" y="1150938"/>
          <p14:tracePt t="110961" x="6396038" y="1563688"/>
          <p14:tracePt t="110973" x="6396038" y="2014538"/>
          <p14:tracePt t="110989" x="6534150" y="3128963"/>
          <p14:tracePt t="111006" x="6959600" y="3867150"/>
          <p14:tracePt t="111023" x="7385050" y="4267200"/>
          <p14:tracePt t="111039" x="7697788" y="4579938"/>
          <p14:tracePt t="111056" x="7810500" y="4656138"/>
          <p14:tracePt t="111073" x="7835900" y="4667250"/>
          <p14:tracePt t="111122" x="7835900" y="4530725"/>
          <p14:tracePt t="111130" x="7810500" y="4367213"/>
          <p14:tracePt t="111139" x="7748588" y="4192588"/>
          <p14:tracePt t="111156" x="7548563" y="3854450"/>
          <p14:tracePt t="111172" x="7235825" y="3541713"/>
          <p14:tracePt t="111189" x="6934200" y="3403600"/>
          <p14:tracePt t="111206" x="6721475" y="3316288"/>
          <p14:tracePt t="111222" x="6608763" y="3316288"/>
          <p14:tracePt t="111239" x="6521450" y="3316288"/>
          <p14:tracePt t="111256" x="6434138" y="3416300"/>
          <p14:tracePt t="111272" x="6359525" y="3629025"/>
          <p14:tracePt t="111275" x="6334125" y="3741738"/>
          <p14:tracePt t="111289" x="6283325" y="3929063"/>
          <p14:tracePt t="111306" x="6283325" y="3992563"/>
          <p14:tracePt t="111362" x="6259513" y="3929063"/>
          <p14:tracePt t="111370" x="6234113" y="3767138"/>
          <p14:tracePt t="111378" x="6208713" y="3603625"/>
          <p14:tracePt t="111389" x="6170613" y="3341688"/>
          <p14:tracePt t="111406" x="6057900" y="2678113"/>
          <p14:tracePt t="111422" x="5921375" y="1827213"/>
          <p14:tracePt t="111439" x="5845175" y="950913"/>
          <p14:tracePt t="111455" x="5845175" y="638175"/>
          <p14:tracePt t="114268" x="6546850" y="1050925"/>
          <p14:tracePt t="114277" x="6546850" y="1563688"/>
          <p14:tracePt t="114288" x="6546850" y="2178050"/>
          <p14:tracePt t="114292" x="6634163" y="2840038"/>
          <p14:tracePt t="114305" x="7146925" y="4141788"/>
          <p14:tracePt t="114322" x="7974013" y="5294313"/>
          <p14:tracePt t="114338" x="8461375" y="5868988"/>
          <p14:tracePt t="114356" x="8612188" y="6032500"/>
          <p14:tracePt t="114372" x="8612188" y="6145213"/>
          <p14:tracePt t="114388" x="8624888" y="6169025"/>
          <p14:tracePt t="114497" x="8624888" y="6157913"/>
          <p14:tracePt t="114506" x="8624888" y="6119813"/>
          <p14:tracePt t="114514" x="8624888" y="6094413"/>
          <p14:tracePt t="114521" x="8624888" y="6045200"/>
          <p14:tracePt t="114538" x="8574088" y="5919788"/>
          <p14:tracePt t="114555" x="8412163" y="5681663"/>
          <p14:tracePt t="114571" x="8212138" y="5394325"/>
          <p14:tracePt t="114588" x="8099425" y="5118100"/>
          <p14:tracePt t="114605" x="8048625" y="4879975"/>
          <p14:tracePt t="114621" x="7986713" y="4579938"/>
          <p14:tracePt t="114638" x="7935913" y="4367213"/>
          <p14:tracePt t="114655" x="7874000" y="4279900"/>
          <p14:tracePt t="114672" x="7823200" y="4205288"/>
          <p14:tracePt t="114688" x="7773988" y="4192588"/>
          <p14:tracePt t="114692" x="7748588" y="4192588"/>
          <p14:tracePt t="114705" x="7685088" y="4154488"/>
          <p14:tracePt t="114722" x="7623175" y="4117975"/>
          <p14:tracePt t="114738" x="7535863" y="4041775"/>
          <p14:tracePt t="114755" x="7372350" y="3941763"/>
          <p14:tracePt t="114771" x="7259638" y="3816350"/>
          <p14:tracePt t="114788" x="7223125" y="3667125"/>
          <p14:tracePt t="114805" x="7223125" y="3503613"/>
          <p14:tracePt t="114822" x="7223125" y="3341688"/>
          <p14:tracePt t="114838" x="7223125" y="3254375"/>
          <p14:tracePt t="114855" x="7246938" y="3178175"/>
          <p14:tracePt t="114872" x="7285038" y="3116263"/>
          <p14:tracePt t="114888" x="7348538" y="3028950"/>
          <p14:tracePt t="114892" x="7359650" y="3003550"/>
          <p14:tracePt t="114905" x="7410450" y="2941638"/>
          <p14:tracePt t="114922" x="7485063" y="2865438"/>
          <p14:tracePt t="114938" x="7535863" y="2828925"/>
          <p14:tracePt t="114955" x="7635875" y="2765425"/>
          <p14:tracePt t="114972" x="7773988" y="2703513"/>
          <p14:tracePt t="114988" x="7897813" y="2652713"/>
          <p14:tracePt t="115005" x="8010525" y="2652713"/>
          <p14:tracePt t="115022" x="8123238" y="2652713"/>
          <p14:tracePt t="115039" x="8199438" y="2652713"/>
          <p14:tracePt t="115055" x="8274050" y="2678113"/>
          <p14:tracePt t="115072" x="8348663" y="2752725"/>
          <p14:tracePt t="115088" x="8435975" y="2828925"/>
          <p14:tracePt t="115092" x="8499475" y="2852738"/>
          <p14:tracePt t="115105" x="8612188" y="2928938"/>
          <p14:tracePt t="115122" x="8699500" y="2990850"/>
          <p14:tracePt t="115139" x="8763000" y="3028950"/>
          <p14:tracePt t="115155" x="8786813" y="3054350"/>
          <p14:tracePt t="115172" x="8786813" y="3090863"/>
          <p14:tracePt t="115189" x="8786813" y="3116263"/>
          <p14:tracePt t="115205" x="8712200" y="3216275"/>
          <p14:tracePt t="115222" x="8624888" y="3303588"/>
          <p14:tracePt t="115238" x="8512175" y="3378200"/>
          <p14:tracePt t="115255" x="8435975" y="3403600"/>
          <p14:tracePt t="115272" x="8361363" y="3403600"/>
          <p14:tracePt t="115288" x="8286750" y="3403600"/>
          <p14:tracePt t="115291" x="8235950" y="3367088"/>
          <p14:tracePt t="115305" x="8223250" y="3328988"/>
          <p14:tracePt t="115308" x="8212138" y="3278188"/>
          <p14:tracePt t="115322" x="8199438" y="3178175"/>
          <p14:tracePt t="115338" x="8186738" y="3090863"/>
          <p14:tracePt t="115355" x="8274050" y="2990850"/>
          <p14:tracePt t="115371" x="8499475" y="2903538"/>
          <p14:tracePt t="115388" x="8850313" y="2878138"/>
          <p14:tracePt t="115405" x="9301163" y="2903538"/>
          <p14:tracePt t="115422" x="9675813" y="3016250"/>
          <p14:tracePt t="115438" x="9763125" y="3090863"/>
          <p14:tracePt t="115455" x="9775825" y="3165475"/>
          <p14:tracePt t="115472" x="9750425" y="3278188"/>
          <p14:tracePt t="115488" x="9537700" y="3378200"/>
          <p14:tracePt t="115492" x="9363075" y="3441700"/>
          <p14:tracePt t="115505" x="9199563" y="3441700"/>
          <p14:tracePt t="115508" x="9012238" y="3441700"/>
          <p14:tracePt t="115522" x="8686800" y="3441700"/>
          <p14:tracePt t="115538" x="8537575" y="3367088"/>
          <p14:tracePt t="115555" x="8524875" y="3328988"/>
          <p14:tracePt t="115572" x="8586788" y="3254375"/>
          <p14:tracePt t="115588" x="8786813" y="3203575"/>
          <p14:tracePt t="115605" x="9099550" y="3154363"/>
          <p14:tracePt t="115621" x="9363075" y="3128963"/>
          <p14:tracePt t="115638" x="9450388" y="3128963"/>
          <p14:tracePt t="115658" x="9401175" y="3128963"/>
          <p14:tracePt t="115671" x="9263063" y="3141663"/>
          <p14:tracePt t="115688" x="8837613" y="3203575"/>
          <p14:tracePt t="115705" x="8499475" y="3203575"/>
          <p14:tracePt t="115708" x="8435975" y="3203575"/>
          <p14:tracePt t="115722" x="8424863" y="3190875"/>
          <p14:tracePt t="115738" x="8499475" y="3128963"/>
          <p14:tracePt t="115754" x="8699500" y="3054350"/>
          <p14:tracePt t="115772" x="8937625" y="3028950"/>
          <p14:tracePt t="115788" x="9137650" y="3028950"/>
          <p14:tracePt t="115805" x="9175750" y="3028950"/>
          <p14:tracePt t="115826" x="9150350" y="3054350"/>
          <p14:tracePt t="115838" x="9112250" y="3078163"/>
          <p14:tracePt t="115855" x="8874125" y="3128963"/>
          <p14:tracePt t="115871" x="8724900" y="3154363"/>
          <p14:tracePt t="115888" x="8674100" y="3154363"/>
          <p14:tracePt t="115905" x="8650288" y="3141663"/>
          <p14:tracePt t="115908" x="8650288" y="3128963"/>
          <p14:tracePt t="115922" x="8650288" y="3041650"/>
          <p14:tracePt t="115938" x="8650288" y="2952750"/>
          <p14:tracePt t="115955" x="8537575" y="2803525"/>
          <p14:tracePt t="115972" x="8324850" y="2778125"/>
          <p14:tracePt t="115988" x="8186738" y="2778125"/>
          <p14:tracePt t="116005" x="8061325" y="2828925"/>
          <p14:tracePt t="116022" x="8035925" y="2965450"/>
          <p14:tracePt t="116038" x="8035925" y="3141663"/>
          <p14:tracePt t="116055" x="8286750" y="3290888"/>
          <p14:tracePt t="116072" x="8763000" y="3454400"/>
          <p14:tracePt t="116088" x="9212263" y="3516313"/>
          <p14:tracePt t="116091" x="9350375" y="3516313"/>
          <p14:tracePt t="116105" x="9413875" y="3516313"/>
          <p14:tracePt t="116108" x="9501188" y="3516313"/>
          <p14:tracePt t="116122" x="9537700" y="3403600"/>
          <p14:tracePt t="116138" x="9525000" y="3228975"/>
          <p14:tracePt t="116155" x="9224963" y="2916238"/>
          <p14:tracePt t="116172" x="8886825" y="2765425"/>
          <p14:tracePt t="116188" x="8699500" y="2752725"/>
          <p14:tracePt t="116205" x="8650288" y="2752725"/>
          <p14:tracePt t="116222" x="8624888" y="2752725"/>
          <p14:tracePt t="116238" x="8624888" y="2790825"/>
          <p14:tracePt t="116255" x="8624888" y="2852738"/>
          <p14:tracePt t="116272" x="8724900" y="2852738"/>
          <p14:tracePt t="116288" x="8799513" y="2852738"/>
          <p14:tracePt t="116291" x="8812213" y="2852738"/>
          <p14:tracePt t="116305" x="8837613" y="2852738"/>
          <p14:tracePt t="116346" x="8812213" y="2852738"/>
          <p14:tracePt t="116354" x="8750300" y="2852738"/>
          <p14:tracePt t="116362" x="8724900" y="2878138"/>
          <p14:tracePt t="116371" x="8686800" y="2890838"/>
          <p14:tracePt t="116388" x="8674100" y="2890838"/>
          <p14:tracePt t="116405" x="8661400" y="2916238"/>
          <p14:tracePt t="116421" x="8661400" y="2928938"/>
          <p14:tracePt t="116438" x="8674100" y="2978150"/>
          <p14:tracePt t="116455" x="8750300" y="2978150"/>
          <p14:tracePt t="116471" x="8786813" y="2978150"/>
          <p14:tracePt t="116488" x="8812213" y="2978150"/>
          <p14:tracePt t="117333" x="8799513" y="2978150"/>
          <p14:tracePt t="117378" x="8799513" y="2952750"/>
          <p14:tracePt t="117386" x="8812213" y="2903538"/>
          <p14:tracePt t="117394" x="8924925" y="2840038"/>
          <p14:tracePt t="117404" x="9075738" y="2816225"/>
          <p14:tracePt t="117421" x="9199563" y="2765425"/>
          <p14:tracePt t="117474" x="9175750" y="2816225"/>
          <p14:tracePt t="117482" x="9124950" y="2890838"/>
          <p14:tracePt t="117490" x="9075738" y="3003550"/>
          <p14:tracePt t="117505" x="9024938" y="3078163"/>
          <p14:tracePt t="117507" x="8999538" y="3103563"/>
          <p14:tracePt t="117521" x="8963025" y="3128963"/>
          <p14:tracePt t="117538" x="8937625" y="3128963"/>
          <p14:tracePt t="117554" x="8912225" y="3128963"/>
          <p14:tracePt t="117571" x="8863013" y="3103563"/>
          <p14:tracePt t="117588" x="8863013" y="2965450"/>
          <p14:tracePt t="117605" x="8863013" y="2916238"/>
          <p14:tracePt t="117621" x="8874125" y="2878138"/>
          <p14:tracePt t="117666" x="8886825" y="2890838"/>
          <p14:tracePt t="117675" x="8886825" y="2928938"/>
          <p14:tracePt t="117682" x="8886825" y="2990850"/>
          <p14:tracePt t="117691" x="8886825" y="3054350"/>
          <p14:tracePt t="117704" x="8886825" y="3090863"/>
          <p14:tracePt t="117707" x="8912225" y="3128963"/>
          <p14:tracePt t="117721" x="8912225" y="3154363"/>
          <p14:tracePt t="117738" x="8912225" y="3165475"/>
          <p14:tracePt t="117786" x="8912225" y="3178175"/>
          <p14:tracePt t="117826" x="8912225" y="3165475"/>
          <p14:tracePt t="117892" x="8912225" y="3154363"/>
          <p14:tracePt t="118517" x="8899525" y="3141663"/>
          <p14:tracePt t="118626" x="8886825" y="3128963"/>
          <p14:tracePt t="118652" x="8886825" y="3116263"/>
          <p14:tracePt t="118764" x="8886825" y="3090863"/>
          <p14:tracePt t="118771" x="8886825" y="3065463"/>
          <p14:tracePt t="118779" x="8886825" y="3003550"/>
          <p14:tracePt t="118787" x="8886825" y="2965450"/>
          <p14:tracePt t="118804" x="8899525" y="2903538"/>
          <p14:tracePt t="118821" x="8899525" y="2852738"/>
          <p14:tracePt t="118838" x="8899525" y="2803525"/>
          <p14:tracePt t="118854" x="8837613" y="2765425"/>
          <p14:tracePt t="118871" x="8799513" y="2728913"/>
          <p14:tracePt t="118887" x="8763000" y="2716213"/>
          <p14:tracePt t="118904" x="8624888" y="2752725"/>
          <p14:tracePt t="118907" x="8512175" y="2965450"/>
          <p14:tracePt t="118921" x="8299450" y="3328988"/>
          <p14:tracePt t="118924" x="8199438" y="3554413"/>
          <p14:tracePt t="118938" x="7961313" y="4117975"/>
          <p14:tracePt t="118954" x="7886700" y="4592638"/>
          <p14:tracePt t="118971" x="7910513" y="4918075"/>
          <p14:tracePt t="118987" x="8123238" y="5143500"/>
          <p14:tracePt t="119004" x="8324850" y="5394325"/>
          <p14:tracePt t="119021" x="8486775" y="5668963"/>
          <p14:tracePt t="119037" x="8537575" y="5843588"/>
          <p14:tracePt t="119054" x="8561388" y="5994400"/>
          <p14:tracePt t="119071" x="8612188" y="6019800"/>
          <p14:tracePt t="119088" x="8650288" y="6032500"/>
          <p14:tracePt t="119104" x="8724900" y="6032500"/>
          <p14:tracePt t="119108" x="8774113" y="6032500"/>
          <p14:tracePt t="119121" x="8863013" y="5945188"/>
          <p14:tracePt t="119138" x="8937625" y="5832475"/>
          <p14:tracePt t="119155" x="8963025" y="5694363"/>
          <p14:tracePt t="119171" x="8986838" y="5481638"/>
          <p14:tracePt t="119188" x="8986838" y="5256213"/>
          <p14:tracePt t="119204" x="8912225" y="5043488"/>
          <p14:tracePt t="119221" x="8774113" y="4930775"/>
          <p14:tracePt t="119238" x="8650288" y="4930775"/>
          <p14:tracePt t="119254" x="8537575" y="4930775"/>
          <p14:tracePt t="119271" x="8461375" y="4956175"/>
          <p14:tracePt t="119288" x="8435975" y="4956175"/>
          <p14:tracePt t="119304" x="8435975" y="4968875"/>
          <p14:tracePt t="119307" x="8435975" y="4981575"/>
          <p14:tracePt t="119322" x="8435975" y="4992688"/>
          <p14:tracePt t="119338" x="8548688" y="4992688"/>
          <p14:tracePt t="119354" x="8699500" y="4956175"/>
          <p14:tracePt t="119371" x="8799513" y="4879975"/>
          <p14:tracePt t="119387" x="8824913" y="4730750"/>
          <p14:tracePt t="119404" x="8824913" y="4618038"/>
          <p14:tracePt t="119421" x="8786813" y="4579938"/>
          <p14:tracePt t="119437" x="8737600" y="4579938"/>
          <p14:tracePt t="119454" x="8637588" y="4579938"/>
          <p14:tracePt t="119471" x="8548688" y="4579938"/>
          <p14:tracePt t="119488" x="8512175" y="4605338"/>
          <p14:tracePt t="119504" x="8512175" y="4618038"/>
          <p14:tracePt t="119530" x="8524875" y="4618038"/>
          <p14:tracePt t="119537" x="8537575" y="4618038"/>
          <p14:tracePt t="119554" x="8561388" y="4618038"/>
          <p14:tracePt t="119571" x="8586788" y="4618038"/>
          <p14:tracePt t="119588" x="8612188" y="4605338"/>
          <p14:tracePt t="119604" x="8612188" y="4579938"/>
          <p14:tracePt t="119621" x="8586788" y="4530725"/>
          <p14:tracePt t="119638" x="8548688" y="4505325"/>
          <p14:tracePt t="119654" x="8537575" y="4492625"/>
          <p14:tracePt t="119671" x="8524875" y="4492625"/>
          <p14:tracePt t="119687" x="8512175" y="4492625"/>
          <p14:tracePt t="119714" x="8486775" y="4492625"/>
          <p14:tracePt t="119786" x="8499475" y="4492625"/>
          <p14:tracePt t="119802" x="8512175" y="4492625"/>
          <p14:tracePt t="119818" x="8524875" y="4492625"/>
          <p14:tracePt t="119826" x="8524875" y="4467225"/>
          <p14:tracePt t="119838" x="8524875" y="4454525"/>
          <p14:tracePt t="119854" x="8486775" y="4405313"/>
          <p14:tracePt t="119871" x="8461375" y="4405313"/>
          <p14:tracePt t="119888" x="8424863" y="4405313"/>
          <p14:tracePt t="119904" x="8412163" y="4405313"/>
          <p14:tracePt t="119921" x="8386763" y="4443413"/>
          <p14:tracePt t="119924" x="8386763" y="4454525"/>
          <p14:tracePt t="119938" x="8399463" y="4518025"/>
          <p14:tracePt t="119955" x="8461375" y="4543425"/>
          <p14:tracePt t="119971" x="8674100" y="4543425"/>
          <p14:tracePt t="119988" x="8812213" y="4543425"/>
          <p14:tracePt t="120004" x="8863013" y="4543425"/>
          <p14:tracePt t="120021" x="8886825" y="4543425"/>
          <p14:tracePt t="120037" x="8886825" y="4492625"/>
          <p14:tracePt t="120054" x="8874125" y="4454525"/>
          <p14:tracePt t="120090" x="8850313" y="4454525"/>
          <p14:tracePt t="120098" x="8837613" y="4454525"/>
          <p14:tracePt t="120107" x="8799513" y="4454525"/>
          <p14:tracePt t="120121" x="8774113" y="4454525"/>
          <p14:tracePt t="120124" x="8750300" y="4479925"/>
          <p14:tracePt t="120373" x="8724900" y="4492625"/>
          <p14:tracePt t="120384" x="8712200" y="4492625"/>
          <p14:tracePt t="120396" x="8699500" y="4518025"/>
          <p14:tracePt t="120410" x="8674100" y="4518025"/>
          <p14:tracePt t="120586" x="8674100" y="4505325"/>
          <p14:tracePt t="120594" x="8661400" y="4467225"/>
          <p14:tracePt t="120604" x="8637588" y="4430713"/>
          <p14:tracePt t="120620" x="8586788" y="4367213"/>
          <p14:tracePt t="120637" x="8486775" y="4318000"/>
          <p14:tracePt t="120654" x="8412163" y="4318000"/>
          <p14:tracePt t="120670" x="8335963" y="4318000"/>
          <p14:tracePt t="120687" x="8286750" y="4367213"/>
          <p14:tracePt t="120704" x="8248650" y="4443413"/>
          <p14:tracePt t="120721" x="8248650" y="4492625"/>
          <p14:tracePt t="120723" x="8248650" y="4530725"/>
          <p14:tracePt t="120737" x="8248650" y="4543425"/>
          <p14:tracePt t="120754" x="8274050" y="4592638"/>
          <p14:tracePt t="120770" x="8424863" y="4618038"/>
          <p14:tracePt t="120787" x="8512175" y="4618038"/>
          <p14:tracePt t="120804" x="8574088" y="4618038"/>
          <p14:tracePt t="120821" x="8586788" y="4618038"/>
          <p14:tracePt t="120842" x="8586788" y="4605338"/>
          <p14:tracePt t="120854" x="8586788" y="4592638"/>
          <p14:tracePt t="120870" x="8586788" y="4567238"/>
          <p14:tracePt t="120887" x="8586788" y="4543425"/>
          <p14:tracePt t="121085" x="8586788" y="4530725"/>
          <p14:tracePt t="121604" x="8561388" y="4530725"/>
          <p14:tracePt t="121611" x="8537575" y="4530725"/>
          <p14:tracePt t="121623" x="8524875" y="4543425"/>
          <p14:tracePt t="121674" x="8524875" y="4554538"/>
          <p14:tracePt t="121682" x="8548688" y="4554538"/>
          <p14:tracePt t="121690" x="8586788" y="4554538"/>
          <p14:tracePt t="121704" x="8624888" y="4543425"/>
          <p14:tracePt t="121721" x="8637588" y="4543425"/>
          <p14:tracePt t="121723" x="8637588" y="4518025"/>
          <p14:tracePt t="121738" x="8637588" y="4505325"/>
          <p14:tracePt t="121754" x="8599488" y="4492625"/>
          <p14:tracePt t="121771" x="8448675" y="4467225"/>
          <p14:tracePt t="121787" x="8399463" y="4479925"/>
          <p14:tracePt t="121804" x="8312150" y="4567238"/>
          <p14:tracePt t="121821" x="8261350" y="4667250"/>
          <p14:tracePt t="121837" x="8235950" y="4779963"/>
          <p14:tracePt t="121854" x="8235950" y="4818063"/>
          <p14:tracePt t="121870" x="8235950" y="4856163"/>
          <p14:tracePt t="121887" x="8286750" y="4868863"/>
          <p14:tracePt t="121903" x="8335963" y="4892675"/>
          <p14:tracePt t="121906" x="8361363" y="4892675"/>
          <p14:tracePt t="121920" x="8374063" y="4892675"/>
          <p14:tracePt t="121923" x="8386763" y="4892675"/>
          <p14:tracePt t="121937" x="8412163" y="4879975"/>
          <p14:tracePt t="121954" x="8424863" y="4856163"/>
          <p14:tracePt t="121970" x="8424863" y="4843463"/>
          <p14:tracePt t="121987" x="8424863" y="4818063"/>
          <p14:tracePt t="122004" x="8424863" y="4779963"/>
          <p14:tracePt t="122020" x="8424863" y="4768850"/>
          <p14:tracePt t="122037" x="8424863" y="4756150"/>
          <p14:tracePt t="122054" x="8424863" y="4730750"/>
          <p14:tracePt t="122090" x="8424863" y="4705350"/>
          <p14:tracePt t="122098" x="8399463" y="4705350"/>
          <p14:tracePt t="123580" x="8399463" y="4718050"/>
          <p14:tracePt t="123590" x="8399463" y="4730750"/>
          <p14:tracePt t="123604" x="8412163" y="4730750"/>
          <p14:tracePt t="123611" x="8424863" y="4730750"/>
          <p14:tracePt t="123620" x="8435975" y="4743450"/>
          <p14:tracePt t="123637" x="8499475" y="4743450"/>
          <p14:tracePt t="123653" x="8524875" y="4743450"/>
          <p14:tracePt t="123670" x="8537575" y="4743450"/>
          <p14:tracePt t="123687" x="8599488" y="4743450"/>
          <p14:tracePt t="123703" x="8650288" y="4743450"/>
          <p14:tracePt t="123720" x="8712200" y="4743450"/>
          <p14:tracePt t="123737" x="8812213" y="4656138"/>
          <p14:tracePt t="123739" x="8837613" y="4618038"/>
          <p14:tracePt t="123754" x="8886825" y="4505325"/>
          <p14:tracePt t="123770" x="8886825" y="4443413"/>
          <p14:tracePt t="123787" x="8874125" y="4418013"/>
          <p14:tracePt t="123803" x="8863013" y="4392613"/>
          <p14:tracePt t="123820" x="8799513" y="4392613"/>
          <p14:tracePt t="123837" x="8712200" y="4392613"/>
          <p14:tracePt t="123854" x="8661400" y="4392613"/>
          <p14:tracePt t="123870" x="8599488" y="4392613"/>
          <p14:tracePt t="123886" x="8512175" y="4443413"/>
          <p14:tracePt t="123903" x="8386763" y="4592638"/>
          <p14:tracePt t="123920" x="8223250" y="4768850"/>
          <p14:tracePt t="123937" x="8212138" y="4792663"/>
          <p14:tracePt t="123939" x="8212138" y="4818063"/>
          <p14:tracePt t="123962" x="8248650" y="4830763"/>
          <p14:tracePt t="123970" x="8312150" y="4830763"/>
          <p14:tracePt t="123987" x="8499475" y="4830763"/>
          <p14:tracePt t="124003" x="8699500" y="4830763"/>
          <p14:tracePt t="124020" x="8863013" y="4743450"/>
          <p14:tracePt t="124037" x="8924925" y="4554538"/>
          <p14:tracePt t="124053" x="8924925" y="4305300"/>
          <p14:tracePt t="124070" x="8699500" y="3979863"/>
          <p14:tracePt t="124087" x="8212138" y="3754438"/>
          <p14:tracePt t="124103" x="7948613" y="3692525"/>
          <p14:tracePt t="124120" x="7785100" y="3716338"/>
          <p14:tracePt t="124136" x="7685088" y="3829050"/>
          <p14:tracePt t="124140" x="7648575" y="3905250"/>
          <p14:tracePt t="124153" x="7648575" y="4154488"/>
          <p14:tracePt t="124170" x="7735888" y="4367213"/>
          <p14:tracePt t="124187" x="7986713" y="4530725"/>
          <p14:tracePt t="124203" x="8212138" y="4618038"/>
          <p14:tracePt t="124220" x="8348663" y="4618038"/>
          <p14:tracePt t="124236" x="8412163" y="4618038"/>
          <p14:tracePt t="124253" x="8461375" y="4567238"/>
          <p14:tracePt t="124270" x="8474075" y="4418013"/>
          <p14:tracePt t="124287" x="8474075" y="4179888"/>
          <p14:tracePt t="124303" x="8474075" y="3879850"/>
          <p14:tracePt t="124320" x="8474075" y="3741738"/>
          <p14:tracePt t="124412" x="8486775" y="3792538"/>
          <p14:tracePt t="124419" x="8499475" y="3816350"/>
          <p14:tracePt t="124426" x="8524875" y="3829050"/>
          <p14:tracePt t="124437" x="8524875" y="3841750"/>
          <p14:tracePt t="124453" x="8537575" y="3867150"/>
          <p14:tracePt t="124470" x="8548688" y="3867150"/>
          <p14:tracePt t="124491" x="8561388" y="3867150"/>
          <p14:tracePt t="124514" x="8561388" y="3841750"/>
          <p14:tracePt t="124523" x="8586788" y="3803650"/>
          <p14:tracePt t="124537" x="8599488" y="3792538"/>
          <p14:tracePt t="124553" x="8599488" y="3779838"/>
          <p14:tracePt t="125117" x="8599488" y="3754438"/>
          <p14:tracePt t="125132" x="8599488" y="3741738"/>
          <p14:tracePt t="125139" x="8612188" y="3692525"/>
          <p14:tracePt t="125153" x="8661400" y="3641725"/>
          <p14:tracePt t="125170" x="8699500" y="3579813"/>
          <p14:tracePt t="125186" x="8724900" y="3541713"/>
          <p14:tracePt t="125203" x="8737600" y="3529013"/>
          <p14:tracePt t="125226" x="8750300" y="3503613"/>
          <p14:tracePt t="125237" x="8786813" y="3503613"/>
          <p14:tracePt t="125253" x="8886825" y="3503613"/>
          <p14:tracePt t="125270" x="8986838" y="3479800"/>
          <p14:tracePt t="125286" x="9075738" y="3454400"/>
          <p14:tracePt t="125303" x="9088438" y="3454400"/>
          <p14:tracePt t="125320" x="9124950" y="3454400"/>
          <p14:tracePt t="125336" x="9150350" y="3454400"/>
          <p14:tracePt t="125339" x="9163050" y="3454400"/>
          <p14:tracePt t="125353" x="9237663" y="3454400"/>
          <p14:tracePt t="125370" x="9301163" y="3454400"/>
          <p14:tracePt t="125386" x="9312275" y="3454400"/>
          <p14:tracePt t="125403" x="9350375" y="3454400"/>
          <p14:tracePt t="125420" x="9413875" y="3503613"/>
          <p14:tracePt t="125436" x="9513888" y="3629025"/>
          <p14:tracePt t="125453" x="9663113" y="3729038"/>
          <p14:tracePt t="125470" x="9688513" y="3779838"/>
          <p14:tracePt t="125486" x="9701213" y="3816350"/>
          <p14:tracePt t="125503" x="9701213" y="3892550"/>
          <p14:tracePt t="125520" x="9701213" y="3941763"/>
          <p14:tracePt t="125536" x="9663113" y="4005263"/>
          <p14:tracePt t="125539" x="9650413" y="4029075"/>
          <p14:tracePt t="125553" x="9626600" y="4029075"/>
          <p14:tracePt t="125555" x="9575800" y="4054475"/>
          <p14:tracePt t="125570" x="9488488" y="4079875"/>
          <p14:tracePt t="125586" x="9413875" y="4079875"/>
          <p14:tracePt t="125603" x="9363075" y="4079875"/>
          <p14:tracePt t="125620" x="9324975" y="4067175"/>
          <p14:tracePt t="125636" x="9324975" y="3992563"/>
          <p14:tracePt t="125653" x="9324975" y="3892550"/>
          <p14:tracePt t="125669" x="9324975" y="3816350"/>
          <p14:tracePt t="125686" x="9437688" y="3754438"/>
          <p14:tracePt t="125703" x="9637713" y="3754438"/>
          <p14:tracePt t="125720" x="9839325" y="3767138"/>
          <p14:tracePt t="125736" x="10001250" y="3879850"/>
          <p14:tracePt t="125739" x="10026650" y="3954463"/>
          <p14:tracePt t="125753" x="10052050" y="4154488"/>
          <p14:tracePt t="125770" x="10052050" y="4341813"/>
          <p14:tracePt t="125786" x="9963150" y="4492625"/>
          <p14:tracePt t="125803" x="9801225" y="4567238"/>
          <p14:tracePt t="125819" x="9701213" y="4567238"/>
          <p14:tracePt t="125836" x="9650413" y="4567238"/>
          <p14:tracePt t="125853" x="9513888" y="4454525"/>
          <p14:tracePt t="125870" x="9437688" y="4267200"/>
          <p14:tracePt t="125886" x="9350375" y="4079875"/>
          <p14:tracePt t="125903" x="9337675" y="3916363"/>
          <p14:tracePt t="125920" x="9337675" y="3792538"/>
          <p14:tracePt t="125936" x="9450388" y="3729038"/>
          <p14:tracePt t="125939" x="9537700" y="3716338"/>
          <p14:tracePt t="125953" x="9626600" y="3703638"/>
          <p14:tracePt t="125956" x="9713913" y="3703638"/>
          <p14:tracePt t="125970" x="9952038" y="3716338"/>
          <p14:tracePt t="125987" x="10164763" y="3867150"/>
          <p14:tracePt t="126003" x="10226675" y="3992563"/>
          <p14:tracePt t="126020" x="10239375" y="4105275"/>
          <p14:tracePt t="126036" x="10126663" y="4141788"/>
          <p14:tracePt t="126053" x="9952038" y="4179888"/>
          <p14:tracePt t="126070" x="9739313" y="4179888"/>
          <p14:tracePt t="126086" x="9563100" y="4129088"/>
          <p14:tracePt t="126103" x="9537700" y="4105275"/>
          <p14:tracePt t="126120" x="9537700" y="4054475"/>
          <p14:tracePt t="126136" x="9537700" y="4005263"/>
          <p14:tracePt t="126139" x="9537700" y="3954463"/>
          <p14:tracePt t="126153" x="9613900" y="3892550"/>
          <p14:tracePt t="126170" x="9713913" y="3854450"/>
          <p14:tracePt t="126186" x="9739313" y="3854450"/>
          <p14:tracePt t="126203" x="9750425" y="3841750"/>
          <p14:tracePt t="126845" x="9739313" y="3841750"/>
          <p14:tracePt t="126851" x="9726613" y="3841750"/>
          <p14:tracePt t="126882" x="9701213" y="3816350"/>
          <p14:tracePt t="126890" x="9688513" y="3792538"/>
          <p14:tracePt t="126903" x="9688513" y="3779838"/>
          <p14:tracePt t="126919" x="9688513" y="3754438"/>
          <p14:tracePt t="126924" x="9688513" y="3741738"/>
          <p14:tracePt t="126963" x="9688513" y="3729038"/>
          <p14:tracePt t="126978" x="9688513" y="3716338"/>
          <p14:tracePt t="126986" x="9675813" y="3703638"/>
          <p14:tracePt t="126994" x="9637713" y="3679825"/>
          <p14:tracePt t="127002" x="9613900" y="3641725"/>
          <p14:tracePt t="127019" x="9488488" y="3603625"/>
          <p14:tracePt t="127036" x="9363075" y="3579813"/>
          <p14:tracePt t="127053" x="9212263" y="3554413"/>
          <p14:tracePt t="127070" x="9075738" y="3554413"/>
          <p14:tracePt t="127086" x="8975725" y="3554413"/>
          <p14:tracePt t="127103" x="8937625" y="3554413"/>
          <p14:tracePt t="127119" x="8874125" y="3579813"/>
          <p14:tracePt t="127136" x="8786813" y="3603625"/>
          <p14:tracePt t="127152" x="8637588" y="3703638"/>
          <p14:tracePt t="127155" x="8599488" y="3729038"/>
          <p14:tracePt t="127169" x="8435975" y="3792538"/>
          <p14:tracePt t="127186" x="8399463" y="3829050"/>
          <p14:tracePt t="127210" x="8386763" y="3841750"/>
          <p14:tracePt t="127219" x="8386763" y="3854450"/>
          <p14:tracePt t="127242" x="8424863" y="3867150"/>
          <p14:tracePt t="127253" x="8486775" y="3867150"/>
          <p14:tracePt t="127269" x="8574088" y="3867150"/>
          <p14:tracePt t="127286" x="8612188" y="3829050"/>
          <p14:tracePt t="127303" x="8624888" y="3803650"/>
          <p14:tracePt t="127319" x="8624888" y="3703638"/>
          <p14:tracePt t="127336" x="8599488" y="3654425"/>
          <p14:tracePt t="127353" x="8548688" y="3654425"/>
          <p14:tracePt t="127370" x="8499475" y="3654425"/>
          <p14:tracePt t="127386" x="8461375" y="3654425"/>
          <p14:tracePt t="127402" x="8424863" y="3667125"/>
          <p14:tracePt t="127419" x="8424863" y="3703638"/>
          <p14:tracePt t="127436" x="8424863" y="3729038"/>
          <p14:tracePt t="127453" x="8524875" y="3754438"/>
          <p14:tracePt t="127469" x="8624888" y="3741738"/>
          <p14:tracePt t="127486" x="8699500" y="3729038"/>
          <p14:tracePt t="127503" x="8724900" y="3703638"/>
          <p14:tracePt t="127519" x="8724900" y="3679825"/>
          <p14:tracePt t="127536" x="8724900" y="3654425"/>
          <p14:tracePt t="127552" x="8724900" y="3629025"/>
          <p14:tracePt t="127602" x="8699500" y="3629025"/>
          <p14:tracePt t="129301" x="8686800" y="3579813"/>
          <p14:tracePt t="129308" x="8699500" y="3503613"/>
          <p14:tracePt t="129319" x="8737600" y="3454400"/>
          <p14:tracePt t="129336" x="8912225" y="3316288"/>
          <p14:tracePt t="129352" x="9163050" y="3203575"/>
          <p14:tracePt t="129355" x="9250363" y="3178175"/>
          <p14:tracePt t="129369" x="9413875" y="3141663"/>
          <p14:tracePt t="129386" x="9501188" y="3116263"/>
          <p14:tracePt t="129402" x="9513888" y="3128963"/>
          <p14:tracePt t="129419" x="9575800" y="3190875"/>
          <p14:tracePt t="129436" x="9713913" y="3367088"/>
          <p14:tracePt t="129452" x="9788525" y="3641725"/>
          <p14:tracePt t="129468" x="9813925" y="3841750"/>
          <p14:tracePt t="129485" x="9813925" y="3954463"/>
          <p14:tracePt t="129502" x="9701213" y="4079875"/>
          <p14:tracePt t="129519" x="9550400" y="4129088"/>
          <p14:tracePt t="129535" x="9413875" y="4154488"/>
          <p14:tracePt t="129552" x="9337675" y="4154488"/>
          <p14:tracePt t="129556" x="9312275" y="4141788"/>
          <p14:tracePt t="129570" x="9301163" y="4079875"/>
          <p14:tracePt t="129586" x="9263063" y="3992563"/>
          <p14:tracePt t="129603" x="9263063" y="3816350"/>
          <p14:tracePt t="129619" x="9324975" y="3667125"/>
          <p14:tracePt t="129636" x="9537700" y="3554413"/>
          <p14:tracePt t="129652" x="9801225" y="3529013"/>
          <p14:tracePt t="129669" x="10126663" y="3529013"/>
          <p14:tracePt t="129685" x="10252075" y="3590925"/>
          <p14:tracePt t="129702" x="10339388" y="3667125"/>
          <p14:tracePt t="129719" x="10364788" y="3829050"/>
          <p14:tracePt t="129735" x="10277475" y="4029075"/>
          <p14:tracePt t="129752" x="10088563" y="4154488"/>
          <p14:tracePt t="129769" x="9913938" y="4241800"/>
          <p14:tracePt t="129771" x="9813925" y="4241800"/>
          <p14:tracePt t="129786" x="9650413" y="4241800"/>
          <p14:tracePt t="129802" x="9575800" y="4241800"/>
          <p14:tracePt t="129819" x="9525000" y="4205288"/>
          <p14:tracePt t="129835" x="9475788" y="4117975"/>
          <p14:tracePt t="129852" x="9437688" y="4005263"/>
          <p14:tracePt t="129869" x="9437688" y="3929063"/>
          <p14:tracePt t="129885" x="9437688" y="3854450"/>
          <p14:tracePt t="129902" x="9525000" y="3779838"/>
          <p14:tracePt t="129919" x="9550400" y="3754438"/>
          <p14:tracePt t="129935" x="9563100" y="3754438"/>
          <p14:tracePt t="130634" x="9550400" y="3754438"/>
          <p14:tracePt t="130650" x="9525000" y="3754438"/>
          <p14:tracePt t="131980" x="9513888" y="3754438"/>
          <p14:tracePt t="131994" x="9475788" y="3754438"/>
          <p14:tracePt t="132018" x="9463088" y="3754438"/>
          <p14:tracePt t="132034" x="9450388" y="3754438"/>
          <p14:tracePt t="132050" x="9437688" y="3754438"/>
          <p14:tracePt t="132058" x="9413875" y="3754438"/>
          <p14:tracePt t="132069" x="9401175" y="3754438"/>
          <p14:tracePt t="132085" x="9312275" y="3767138"/>
          <p14:tracePt t="132102" x="9237663" y="3816350"/>
          <p14:tracePt t="132119" x="9075738" y="3967163"/>
          <p14:tracePt t="132135" x="8912225" y="4179888"/>
          <p14:tracePt t="132152" x="8837613" y="4379913"/>
          <p14:tracePt t="132168" x="8812213" y="4443413"/>
          <p14:tracePt t="132171" x="8812213" y="4479925"/>
          <p14:tracePt t="132185" x="8912225" y="4518025"/>
          <p14:tracePt t="132202" x="9199563" y="4543425"/>
          <p14:tracePt t="132218" x="9513888" y="4543425"/>
          <p14:tracePt t="132235" x="9726613" y="4505325"/>
          <p14:tracePt t="132252" x="9852025" y="4379913"/>
          <p14:tracePt t="132268" x="9939338" y="4241800"/>
          <p14:tracePt t="132285" x="9975850" y="4105275"/>
          <p14:tracePt t="132302" x="10001250" y="3929063"/>
          <p14:tracePt t="132318" x="10126663" y="3803650"/>
          <p14:tracePt t="132335" x="10239375" y="3729038"/>
          <p14:tracePt t="132352" x="10288588" y="3729038"/>
          <p14:tracePt t="132368" x="10364788" y="3703638"/>
          <p14:tracePt t="132371" x="10377488" y="3703638"/>
          <p14:tracePt t="132385" x="10414000" y="3703638"/>
          <p14:tracePt t="132402" x="10426700" y="3716338"/>
          <p14:tracePt t="132419" x="10426700" y="3803650"/>
          <p14:tracePt t="132435" x="10426700" y="3929063"/>
          <p14:tracePt t="132452" x="10414000" y="3992563"/>
          <p14:tracePt t="132468" x="10414000" y="4092575"/>
          <p14:tracePt t="132485" x="10414000" y="4192588"/>
          <p14:tracePt t="132502" x="10390188" y="4330700"/>
          <p14:tracePt t="132519" x="10301288" y="4418013"/>
          <p14:tracePt t="132535" x="10239375" y="4454525"/>
          <p14:tracePt t="132552" x="10177463" y="4492625"/>
          <p14:tracePt t="132634" x="10213975" y="4492625"/>
          <p14:tracePt t="132642" x="10226675" y="4479925"/>
          <p14:tracePt t="132651" x="10226675" y="4443413"/>
          <p14:tracePt t="132668" x="10226675" y="4379913"/>
          <p14:tracePt t="132685" x="10226675" y="4305300"/>
          <p14:tracePt t="132702" x="10226675" y="4205288"/>
          <p14:tracePt t="132718" x="10188575" y="4092575"/>
          <p14:tracePt t="132735" x="10177463" y="4041775"/>
          <p14:tracePt t="132752" x="10152063" y="4005263"/>
          <p14:tracePt t="132768" x="10139363" y="3941763"/>
          <p14:tracePt t="132771" x="10113963" y="3929063"/>
          <p14:tracePt t="132785" x="10101263" y="3905250"/>
          <p14:tracePt t="132787" x="10075863" y="3879850"/>
          <p14:tracePt t="132802" x="10039350" y="3841750"/>
          <p14:tracePt t="132819" x="10013950" y="3816350"/>
          <p14:tracePt t="132835" x="10013950" y="3803650"/>
          <p14:tracePt t="132852" x="10013950" y="3754438"/>
          <p14:tracePt t="132868" x="10013950" y="3654425"/>
          <p14:tracePt t="132885" x="10026650" y="3378200"/>
          <p14:tracePt t="132902" x="10075863" y="3090863"/>
          <p14:tracePt t="132918" x="10113963" y="2640013"/>
          <p14:tracePt t="132935" x="10113963" y="2201863"/>
          <p14:tracePt t="132952" x="10013950" y="1701800"/>
          <p14:tracePt t="132968" x="9839325" y="1214438"/>
          <p14:tracePt t="132985" x="9713913" y="950913"/>
          <p14:tracePt t="132987" x="9626600" y="825500"/>
          <p14:tracePt t="133002" x="9501188" y="650875"/>
          <p14:tracePt t="133018" x="9401175" y="576263"/>
          <p14:tracePt t="133035" x="9237663" y="512763"/>
          <p14:tracePt t="133052" x="8999538" y="487363"/>
          <p14:tracePt t="133069" x="8737600" y="487363"/>
          <p14:tracePt t="133085" x="8461375" y="525463"/>
          <p14:tracePt t="133171" x="6946900" y="576263"/>
          <p14:tracePt t="133178" x="6934200" y="576263"/>
          <p14:tracePt t="133186" x="6921500" y="576263"/>
          <p14:tracePt t="133250" x="6897688" y="576263"/>
          <p14:tracePt t="133298" x="6897688" y="563563"/>
          <p14:tracePt t="134498" x="8637588" y="525463"/>
          <p14:tracePt t="134506" x="8975725" y="600075"/>
          <p14:tracePt t="134518" x="9212263" y="676275"/>
          <p14:tracePt t="134535" x="9663113" y="801688"/>
          <p14:tracePt t="134551" x="10239375" y="1076325"/>
          <p14:tracePt t="134568" x="11077575" y="1450975"/>
          <p14:tracePt t="134584" x="11841163" y="1865313"/>
          <p14:tracePt t="134587" x="12166600" y="2027238"/>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8878-44FE-DA66-1D9D-C3EE86998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D6CA8-257C-FE0A-E05D-22FCA16AB24A}"/>
              </a:ext>
            </a:extLst>
          </p:cNvPr>
          <p:cNvSpPr>
            <a:spLocks noGrp="1"/>
          </p:cNvSpPr>
          <p:nvPr>
            <p:ph type="title"/>
          </p:nvPr>
        </p:nvSpPr>
        <p:spPr/>
        <p:txBody>
          <a:bodyPr>
            <a:normAutofit/>
          </a:bodyPr>
          <a:lstStyle/>
          <a:p>
            <a:r>
              <a:rPr kumimoji="0" lang="en-US" sz="4000" b="1" i="0" u="none" strike="noStrike" kern="1200" cap="none" spc="0" normalizeH="0" baseline="0" noProof="0" dirty="0">
                <a:ln>
                  <a:noFill/>
                </a:ln>
                <a:solidFill>
                  <a:prstClr val="white"/>
                </a:solidFill>
                <a:effectLst/>
                <a:uLnTx/>
                <a:uFillTx/>
                <a:latin typeface="+mn-lt"/>
              </a:rPr>
              <a:t>Summary</a:t>
            </a:r>
            <a:endParaRPr lang="en-US" sz="4000" b="1" dirty="0">
              <a:solidFill>
                <a:schemeClr val="bg1"/>
              </a:solidFill>
              <a:latin typeface="+mn-lt"/>
            </a:endParaRPr>
          </a:p>
        </p:txBody>
      </p:sp>
      <p:sp>
        <p:nvSpPr>
          <p:cNvPr id="9" name="TextBox 8">
            <a:extLst>
              <a:ext uri="{FF2B5EF4-FFF2-40B4-BE49-F238E27FC236}">
                <a16:creationId xmlns:a16="http://schemas.microsoft.com/office/drawing/2014/main" id="{47A2E3DD-F5B9-69F3-031D-1DB564209C2B}"/>
              </a:ext>
            </a:extLst>
          </p:cNvPr>
          <p:cNvSpPr txBox="1"/>
          <p:nvPr/>
        </p:nvSpPr>
        <p:spPr>
          <a:xfrm>
            <a:off x="725378" y="1866580"/>
            <a:ext cx="11070382" cy="297068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3200" dirty="0"/>
              <a:t>Semantic Web: Smart, linked data.</a:t>
            </a:r>
          </a:p>
          <a:p>
            <a:pPr marL="342900" indent="-342900">
              <a:lnSpc>
                <a:spcPct val="150000"/>
              </a:lnSpc>
              <a:buFont typeface="Wingdings" panose="05000000000000000000" pitchFamily="2" charset="2"/>
              <a:buChar char="ü"/>
            </a:pPr>
            <a:r>
              <a:rPr lang="en-US" sz="3200" dirty="0"/>
              <a:t>RDF: Triples for structure.</a:t>
            </a:r>
          </a:p>
          <a:p>
            <a:pPr marL="342900" indent="-342900">
              <a:lnSpc>
                <a:spcPct val="150000"/>
              </a:lnSpc>
              <a:buFont typeface="Wingdings" panose="05000000000000000000" pitchFamily="2" charset="2"/>
              <a:buChar char="ü"/>
            </a:pPr>
            <a:r>
              <a:rPr lang="en-US" sz="3200" dirty="0"/>
              <a:t>SPARQL: Query it with SELECT, FILTER, etc.</a:t>
            </a:r>
          </a:p>
          <a:p>
            <a:pPr>
              <a:lnSpc>
                <a:spcPct val="150000"/>
              </a:lnSpc>
            </a:pPr>
            <a:r>
              <a:rPr lang="en-US" sz="3200" dirty="0"/>
              <a:t>You’re ready to explore the web of data!</a:t>
            </a:r>
          </a:p>
        </p:txBody>
      </p:sp>
    </p:spTree>
    <p:extLst>
      <p:ext uri="{BB962C8B-B14F-4D97-AF65-F5344CB8AC3E}">
        <p14:creationId xmlns:p14="http://schemas.microsoft.com/office/powerpoint/2010/main" val="3063464602"/>
      </p:ext>
    </p:extLst>
  </p:cSld>
  <p:clrMapOvr>
    <a:masterClrMapping/>
  </p:clrMapOvr>
  <mc:AlternateContent xmlns:mc="http://schemas.openxmlformats.org/markup-compatibility/2006">
    <mc:Choice xmlns:p14="http://schemas.microsoft.com/office/powerpoint/2010/main" Requires="p14">
      <p:transition spd="slow" p14:dur="2000" advTm="46007"/>
    </mc:Choice>
    <mc:Fallback>
      <p:transition spd="slow" advTm="4600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6857-1000-B430-0D8A-7652B94D0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B6436-3E0C-E9CD-0D08-A6EAB71E2367}"/>
              </a:ext>
            </a:extLst>
          </p:cNvPr>
          <p:cNvSpPr>
            <a:spLocks noGrp="1"/>
          </p:cNvSpPr>
          <p:nvPr>
            <p:ph type="title"/>
          </p:nvPr>
        </p:nvSpPr>
        <p:spPr/>
        <p:txBody>
          <a:bodyPr>
            <a:normAutofit/>
          </a:bodyPr>
          <a:lstStyle/>
          <a:p>
            <a:r>
              <a:rPr kumimoji="0" lang="en-US" sz="4000" b="1" i="0" u="none" strike="noStrike" kern="1200" cap="none" spc="0" normalizeH="0" baseline="0" noProof="0" dirty="0">
                <a:ln>
                  <a:noFill/>
                </a:ln>
                <a:solidFill>
                  <a:prstClr val="white"/>
                </a:solidFill>
                <a:effectLst/>
                <a:uLnTx/>
                <a:uFillTx/>
                <a:latin typeface="+mn-lt"/>
              </a:rPr>
              <a:t>Future Directions</a:t>
            </a:r>
            <a:endParaRPr lang="en-US" sz="4000" b="1" dirty="0">
              <a:solidFill>
                <a:schemeClr val="bg1"/>
              </a:solidFill>
              <a:latin typeface="+mn-lt"/>
            </a:endParaRPr>
          </a:p>
        </p:txBody>
      </p:sp>
      <p:sp>
        <p:nvSpPr>
          <p:cNvPr id="9" name="TextBox 8">
            <a:extLst>
              <a:ext uri="{FF2B5EF4-FFF2-40B4-BE49-F238E27FC236}">
                <a16:creationId xmlns:a16="http://schemas.microsoft.com/office/drawing/2014/main" id="{965338BA-B1CB-C8BC-BE33-2070A259C108}"/>
              </a:ext>
            </a:extLst>
          </p:cNvPr>
          <p:cNvSpPr txBox="1"/>
          <p:nvPr/>
        </p:nvSpPr>
        <p:spPr>
          <a:xfrm>
            <a:off x="725378" y="1866580"/>
            <a:ext cx="11070382" cy="2246769"/>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Scaling and Optimization</a:t>
            </a:r>
          </a:p>
          <a:p>
            <a:pPr marL="342900" indent="-342900">
              <a:buFont typeface="Wingdings" panose="05000000000000000000" pitchFamily="2" charset="2"/>
              <a:buChar char="ü"/>
            </a:pPr>
            <a:endParaRPr lang="en-US" sz="2000" dirty="0"/>
          </a:p>
          <a:p>
            <a:pPr marL="800100" lvl="1" indent="-342900">
              <a:buFont typeface="Arial" panose="020B0604020202020204" pitchFamily="34" charset="0"/>
              <a:buChar char="•"/>
            </a:pPr>
            <a:r>
              <a:rPr lang="en-US" sz="2000" dirty="0"/>
              <a:t>Data storage and retrieval mechanisms for larger datasets and big data potential.</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Plans for public hosting of the system.</a:t>
            </a:r>
          </a:p>
          <a:p>
            <a:pPr lvl="1"/>
            <a:endParaRPr lang="en-US" sz="2000" dirty="0"/>
          </a:p>
          <a:p>
            <a:pPr marL="800100" lvl="1" indent="-342900">
              <a:buFont typeface="Arial" panose="020B0604020202020204" pitchFamily="34" charset="0"/>
              <a:buChar char="•"/>
            </a:pPr>
            <a:r>
              <a:rPr lang="en-US" sz="2000" dirty="0"/>
              <a:t>Sophisticated reasoning capabilities over the KG.</a:t>
            </a:r>
          </a:p>
        </p:txBody>
      </p:sp>
    </p:spTree>
    <p:extLst>
      <p:ext uri="{BB962C8B-B14F-4D97-AF65-F5344CB8AC3E}">
        <p14:creationId xmlns:p14="http://schemas.microsoft.com/office/powerpoint/2010/main" val="2382009173"/>
      </p:ext>
    </p:extLst>
  </p:cSld>
  <p:clrMapOvr>
    <a:masterClrMapping/>
  </p:clrMapOvr>
  <mc:AlternateContent xmlns:mc="http://schemas.openxmlformats.org/markup-compatibility/2006" xmlns:p14="http://schemas.microsoft.com/office/powerpoint/2010/main">
    <mc:Choice Requires="p14">
      <p:transition spd="slow" p14:dur="2000" advTm="46007"/>
    </mc:Choice>
    <mc:Fallback xmlns="">
      <p:transition spd="slow" advTm="4600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8026-1CE8-B91F-23C4-3B32BB48E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09905-6371-B641-A0EF-943BAFACE27E}"/>
              </a:ext>
            </a:extLst>
          </p:cNvPr>
          <p:cNvSpPr>
            <a:spLocks noGrp="1"/>
          </p:cNvSpPr>
          <p:nvPr>
            <p:ph type="title"/>
          </p:nvPr>
        </p:nvSpPr>
        <p:spPr/>
        <p:txBody>
          <a:bodyPr>
            <a:normAutofit/>
          </a:bodyPr>
          <a:lstStyle/>
          <a:p>
            <a:r>
              <a:rPr kumimoji="0" lang="en-US" sz="4000" b="1" i="0" u="none" strike="noStrike" kern="1200" cap="none" spc="0" normalizeH="0" baseline="0" noProof="0" dirty="0">
                <a:ln>
                  <a:noFill/>
                </a:ln>
                <a:solidFill>
                  <a:prstClr val="white"/>
                </a:solidFill>
                <a:effectLst/>
                <a:uLnTx/>
                <a:uFillTx/>
                <a:latin typeface="+mn-lt"/>
              </a:rPr>
              <a:t>Conclusion</a:t>
            </a:r>
            <a:endParaRPr lang="en-US" sz="4000" b="1" dirty="0">
              <a:solidFill>
                <a:schemeClr val="bg1"/>
              </a:solidFill>
              <a:latin typeface="+mn-lt"/>
            </a:endParaRPr>
          </a:p>
        </p:txBody>
      </p:sp>
      <p:sp>
        <p:nvSpPr>
          <p:cNvPr id="9" name="TextBox 8">
            <a:extLst>
              <a:ext uri="{FF2B5EF4-FFF2-40B4-BE49-F238E27FC236}">
                <a16:creationId xmlns:a16="http://schemas.microsoft.com/office/drawing/2014/main" id="{62831849-3EA6-10F4-8C89-1D77A2DEF929}"/>
              </a:ext>
            </a:extLst>
          </p:cNvPr>
          <p:cNvSpPr txBox="1"/>
          <p:nvPr/>
        </p:nvSpPr>
        <p:spPr>
          <a:xfrm>
            <a:off x="719847" y="2016840"/>
            <a:ext cx="9216633" cy="3477875"/>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Innovative Approach</a:t>
            </a:r>
          </a:p>
          <a:p>
            <a:pPr marL="342900" indent="-342900">
              <a:buFont typeface="Wingdings" panose="05000000000000000000" pitchFamily="2" charset="2"/>
              <a:buChar char="ü"/>
            </a:pPr>
            <a:endParaRPr lang="en-US" sz="2000" dirty="0"/>
          </a:p>
          <a:p>
            <a:pPr marL="800100" lvl="1" indent="-342900">
              <a:buFont typeface="Arial" panose="020B0604020202020204" pitchFamily="34" charset="0"/>
              <a:buChar char="•"/>
            </a:pPr>
            <a:r>
              <a:rPr lang="en-US" sz="2000" dirty="0"/>
              <a:t>Automated IoT cybersecurity compliance framework</a:t>
            </a:r>
          </a:p>
          <a:p>
            <a:pPr lvl="1"/>
            <a:endParaRPr lang="en-US" sz="2000" dirty="0"/>
          </a:p>
          <a:p>
            <a:pPr lvl="1"/>
            <a:endParaRPr lang="en-US" sz="2000" dirty="0"/>
          </a:p>
          <a:p>
            <a:pPr marL="342900" indent="-342900">
              <a:buFont typeface="Wingdings" panose="05000000000000000000" pitchFamily="2" charset="2"/>
              <a:buChar char="ü"/>
            </a:pPr>
            <a:r>
              <a:rPr lang="en-US" sz="2000" dirty="0"/>
              <a:t>Enhanced Compliance Verification</a:t>
            </a:r>
          </a:p>
          <a:p>
            <a:pPr marL="342900" indent="-342900">
              <a:buFont typeface="Wingdings" panose="05000000000000000000" pitchFamily="2" charset="2"/>
              <a:buChar char="ü"/>
            </a:pPr>
            <a:endParaRPr lang="en-US" sz="2000" dirty="0"/>
          </a:p>
          <a:p>
            <a:pPr marL="800100" lvl="1" indent="-342900">
              <a:buFont typeface="Arial" panose="020B0604020202020204" pitchFamily="34" charset="0"/>
              <a:buChar char="•"/>
            </a:pPr>
            <a:r>
              <a:rPr lang="en-US" sz="2000" dirty="0"/>
              <a:t>Significant improvements in compliance accuracy</a:t>
            </a:r>
          </a:p>
          <a:p>
            <a:pPr lvl="1"/>
            <a:endParaRPr lang="en-US" sz="2000" dirty="0"/>
          </a:p>
          <a:p>
            <a:pPr marL="800100" lvl="1" indent="-342900">
              <a:buFont typeface="Arial" panose="020B0604020202020204" pitchFamily="34" charset="0"/>
              <a:buChar char="•"/>
            </a:pPr>
            <a:r>
              <a:rPr lang="en-US" sz="2000" dirty="0"/>
              <a:t>Precise and contextually relevant checks for manufacturers.</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365331341"/>
      </p:ext>
    </p:extLst>
  </p:cSld>
  <p:clrMapOvr>
    <a:masterClrMapping/>
  </p:clrMapOvr>
  <mc:AlternateContent xmlns:mc="http://schemas.openxmlformats.org/markup-compatibility/2006" xmlns:p14="http://schemas.microsoft.com/office/powerpoint/2010/main">
    <mc:Choice Requires="p14">
      <p:transition spd="slow" p14:dur="2000" advTm="63436"/>
    </mc:Choice>
    <mc:Fallback xmlns="">
      <p:transition spd="slow" advTm="6343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3AE8-6E9D-BE7B-2536-F9C5F91BE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D816D-7551-B464-3E17-390073CAA8FB}"/>
              </a:ext>
            </a:extLst>
          </p:cNvPr>
          <p:cNvSpPr>
            <a:spLocks noGrp="1"/>
          </p:cNvSpPr>
          <p:nvPr>
            <p:ph type="title"/>
          </p:nvPr>
        </p:nvSpPr>
        <p:spPr/>
        <p:txBody>
          <a:bodyPr>
            <a:normAutofit/>
          </a:bodyPr>
          <a:lstStyle/>
          <a:p>
            <a:r>
              <a:rPr kumimoji="0" lang="en-US" sz="4000" b="0" i="0" u="none" strike="noStrike" kern="1200" cap="none" spc="0" normalizeH="0" baseline="0" noProof="0" dirty="0">
                <a:ln>
                  <a:noFill/>
                </a:ln>
                <a:solidFill>
                  <a:prstClr val="white"/>
                </a:solidFill>
                <a:effectLst/>
                <a:uLnTx/>
                <a:uFillTx/>
                <a:latin typeface="Garamond" panose="02020404030301010803" pitchFamily="18" charset="0"/>
              </a:rPr>
              <a:t>References</a:t>
            </a:r>
            <a:endParaRPr lang="en-US" sz="4000" dirty="0">
              <a:solidFill>
                <a:schemeClr val="bg1"/>
              </a:solidFill>
              <a:latin typeface="Garamond" panose="02020404030301010803" pitchFamily="18" charset="0"/>
            </a:endParaRPr>
          </a:p>
        </p:txBody>
      </p:sp>
      <p:sp>
        <p:nvSpPr>
          <p:cNvPr id="9" name="TextBox 8">
            <a:extLst>
              <a:ext uri="{FF2B5EF4-FFF2-40B4-BE49-F238E27FC236}">
                <a16:creationId xmlns:a16="http://schemas.microsoft.com/office/drawing/2014/main" id="{99B3BDAE-294F-DA92-81B0-1379BE991B3E}"/>
              </a:ext>
            </a:extLst>
          </p:cNvPr>
          <p:cNvSpPr txBox="1"/>
          <p:nvPr/>
        </p:nvSpPr>
        <p:spPr>
          <a:xfrm>
            <a:off x="233366" y="1675477"/>
            <a:ext cx="11725268" cy="4770537"/>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Garamond" panose="02020404030301010803" pitchFamily="18" charset="0"/>
              </a:rPr>
              <a:t>F. Z. Amara, M. </a:t>
            </a:r>
            <a:r>
              <a:rPr lang="en-US" sz="1600" dirty="0" err="1">
                <a:latin typeface="Garamond" panose="02020404030301010803" pitchFamily="18" charset="0"/>
              </a:rPr>
              <a:t>Hemam</a:t>
            </a:r>
            <a:r>
              <a:rPr lang="en-US" sz="1600" dirty="0">
                <a:latin typeface="Garamond" panose="02020404030301010803" pitchFamily="18" charset="0"/>
              </a:rPr>
              <a:t>, M. </a:t>
            </a:r>
            <a:r>
              <a:rPr lang="en-US" sz="1600" dirty="0" err="1">
                <a:latin typeface="Garamond" panose="02020404030301010803" pitchFamily="18" charset="0"/>
              </a:rPr>
              <a:t>Djezzar</a:t>
            </a:r>
            <a:r>
              <a:rPr lang="en-US" sz="1600" dirty="0">
                <a:latin typeface="Garamond" panose="02020404030301010803" pitchFamily="18" charset="0"/>
              </a:rPr>
              <a:t>, and M. </a:t>
            </a:r>
            <a:r>
              <a:rPr lang="en-US" sz="1600" dirty="0" err="1">
                <a:latin typeface="Garamond" panose="02020404030301010803" pitchFamily="18" charset="0"/>
              </a:rPr>
              <a:t>Maimor</a:t>
            </a:r>
            <a:r>
              <a:rPr lang="en-US" sz="1600" dirty="0">
                <a:latin typeface="Garamond" panose="02020404030301010803" pitchFamily="18" charset="0"/>
              </a:rPr>
              <a:t>, “Semantic Web and Internet of Things: Challenges, Applications and Perspectives,” ICOSI Laboratory, </a:t>
            </a:r>
            <a:r>
              <a:rPr lang="en-US" sz="1600" dirty="0" err="1">
                <a:latin typeface="Garamond" panose="02020404030301010803" pitchFamily="18" charset="0"/>
              </a:rPr>
              <a:t>Khenchela</a:t>
            </a:r>
            <a:r>
              <a:rPr lang="en-US" sz="1600" dirty="0">
                <a:latin typeface="Garamond" panose="02020404030301010803" pitchFamily="18" charset="0"/>
              </a:rPr>
              <a:t>, Algeria, 2023.</a:t>
            </a:r>
          </a:p>
          <a:p>
            <a:pPr marL="342900" indent="-342900">
              <a:buFont typeface="Arial" panose="020B0604020202020204" pitchFamily="34" charset="0"/>
              <a:buChar char="•"/>
            </a:pPr>
            <a:r>
              <a:rPr lang="en-US" sz="1600" dirty="0">
                <a:latin typeface="Garamond" panose="02020404030301010803" pitchFamily="18" charset="0"/>
              </a:rPr>
              <a:t>U.S. Congress, “Internet of Things Cybersecurity Improvement Act of 2020,” U.S. Government Publishing Office, Tech. Rep., 2020.</a:t>
            </a:r>
          </a:p>
          <a:p>
            <a:pPr marL="342900" indent="-342900">
              <a:buFont typeface="Arial" panose="020B0604020202020204" pitchFamily="34" charset="0"/>
              <a:buChar char="•"/>
            </a:pPr>
            <a:r>
              <a:rPr lang="en-US" sz="1600" dirty="0">
                <a:latin typeface="Garamond" panose="02020404030301010803" pitchFamily="18" charset="0"/>
              </a:rPr>
              <a:t>T. W. House, “Improving the Nation’s Cybersecurity,” Executive Office of the President, Tech. Rep., 2021.</a:t>
            </a:r>
          </a:p>
          <a:p>
            <a:pPr marL="342900" indent="-342900">
              <a:buFont typeface="Arial" panose="020B0604020202020204" pitchFamily="34" charset="0"/>
              <a:buChar char="•"/>
            </a:pPr>
            <a:r>
              <a:rPr lang="en-US" sz="1600" dirty="0">
                <a:latin typeface="Garamond" panose="02020404030301010803" pitchFamily="18" charset="0"/>
              </a:rPr>
              <a:t>J. T. Force, “NISTIR 8259: Foundational Cybersecurity Activities for IoT Device Manufacturers,” 2020. Available: doi.org/10.6028/NIST.IR.8259</a:t>
            </a:r>
          </a:p>
          <a:p>
            <a:pPr marL="342900" indent="-342900">
              <a:buFont typeface="Arial" panose="020B0604020202020204" pitchFamily="34" charset="0"/>
              <a:buChar char="•"/>
            </a:pPr>
            <a:r>
              <a:rPr lang="en-US" sz="1600" dirty="0">
                <a:latin typeface="Garamond" panose="02020404030301010803" pitchFamily="18" charset="0"/>
              </a:rPr>
              <a:t>K. </a:t>
            </a:r>
            <a:r>
              <a:rPr lang="en-US" sz="1600" dirty="0" err="1">
                <a:latin typeface="Garamond" panose="02020404030301010803" pitchFamily="18" charset="0"/>
              </a:rPr>
              <a:t>Boeckl</a:t>
            </a:r>
            <a:r>
              <a:rPr lang="en-US" sz="1600" dirty="0">
                <a:latin typeface="Garamond" panose="02020404030301010803" pitchFamily="18" charset="0"/>
              </a:rPr>
              <a:t> et al., “Considerations for Managing Internet of Things (IoT) Cybersecurity and Privacy Risks,” National Institute of Standards and Technology, 2019.</a:t>
            </a:r>
          </a:p>
          <a:p>
            <a:pPr marL="342900" indent="-342900">
              <a:buFont typeface="Arial" panose="020B0604020202020204" pitchFamily="34" charset="0"/>
              <a:buChar char="•"/>
            </a:pPr>
            <a:r>
              <a:rPr lang="en-US" sz="1600" dirty="0">
                <a:latin typeface="Garamond" panose="02020404030301010803" pitchFamily="18" charset="0"/>
              </a:rPr>
              <a:t>L. S. </a:t>
            </a:r>
            <a:r>
              <a:rPr lang="en-US" sz="1600" dirty="0" err="1">
                <a:latin typeface="Garamond" panose="02020404030301010803" pitchFamily="18" charset="0"/>
              </a:rPr>
              <a:t>Vailshery</a:t>
            </a:r>
            <a:r>
              <a:rPr lang="en-US" sz="1600" dirty="0">
                <a:latin typeface="Garamond" panose="02020404030301010803" pitchFamily="18" charset="0"/>
              </a:rPr>
              <a:t>, “Global IoT and Non-IoT Device Connections 2010-2025 [Chart],” Statista, 2022. Available: statista.com</a:t>
            </a:r>
          </a:p>
          <a:p>
            <a:pPr marL="342900" indent="-342900">
              <a:buFont typeface="Arial" panose="020B0604020202020204" pitchFamily="34" charset="0"/>
              <a:buChar char="•"/>
            </a:pPr>
            <a:r>
              <a:rPr lang="en-US" sz="1600" dirty="0">
                <a:latin typeface="Garamond" panose="02020404030301010803" pitchFamily="18" charset="0"/>
              </a:rPr>
              <a:t>Z. Xu, Y. Sheng, L. He, and Y. Wang, “Review on Knowledge Graph Techniques,” Journal of the University of Electronic Science and Technology of China, 2016.</a:t>
            </a:r>
          </a:p>
          <a:p>
            <a:pPr marL="342900" indent="-342900">
              <a:buFont typeface="Arial" panose="020B0604020202020204" pitchFamily="34" charset="0"/>
              <a:buChar char="•"/>
            </a:pPr>
            <a:r>
              <a:rPr lang="en-US" sz="1600" dirty="0">
                <a:latin typeface="Garamond" panose="02020404030301010803" pitchFamily="18" charset="0"/>
              </a:rPr>
              <a:t>W3C, “SPARQL 1.1 Overview,” 2013. Available: w3.org</a:t>
            </a:r>
          </a:p>
          <a:p>
            <a:pPr marL="342900" indent="-342900">
              <a:buFont typeface="Arial" panose="020B0604020202020204" pitchFamily="34" charset="0"/>
              <a:buChar char="•"/>
            </a:pPr>
            <a:r>
              <a:rPr lang="en-US" sz="1600" dirty="0">
                <a:latin typeface="Garamond" panose="02020404030301010803" pitchFamily="18" charset="0"/>
              </a:rPr>
              <a:t>L. Sciullo et al., “A Survey on the Web of Things,” Journal of Internet of Things, vol. 1, pp. 1–10, 2022.</a:t>
            </a:r>
          </a:p>
          <a:p>
            <a:pPr marL="342900" indent="-342900">
              <a:buFont typeface="Arial" panose="020B0604020202020204" pitchFamily="34" charset="0"/>
              <a:buChar char="•"/>
            </a:pPr>
            <a:r>
              <a:rPr lang="en-US" sz="1600" dirty="0">
                <a:latin typeface="Garamond" panose="02020404030301010803" pitchFamily="18" charset="0"/>
              </a:rPr>
              <a:t>J. L. Hernández-Ramos et al., “Defining the Behavior of IoT Devices through the MUD Standard,” IEEE Internet of Things Journal, vol. 8, no. 5, pp. 3921–3935, 2021.</a:t>
            </a:r>
          </a:p>
          <a:p>
            <a:pPr marL="342900" indent="-342900">
              <a:buFont typeface="Arial" panose="020B0604020202020204" pitchFamily="34" charset="0"/>
              <a:buChar char="•"/>
            </a:pPr>
            <a:r>
              <a:rPr lang="en-US" sz="1600" dirty="0">
                <a:latin typeface="Garamond" panose="02020404030301010803" pitchFamily="18" charset="0"/>
              </a:rPr>
              <a:t>J. T. Force, “NIST Special Publication 800-53 Revision 5,” 2020. Available: doi.org/10.6028/NIST.SP.800-53r5</a:t>
            </a:r>
          </a:p>
          <a:p>
            <a:pPr marL="342900" indent="-342900">
              <a:buFont typeface="Arial" panose="020B0604020202020204" pitchFamily="34" charset="0"/>
              <a:buChar char="•"/>
            </a:pPr>
            <a:r>
              <a:rPr lang="en-US" sz="1600" dirty="0">
                <a:latin typeface="Garamond" panose="02020404030301010803" pitchFamily="18" charset="0"/>
              </a:rPr>
              <a:t>J. </a:t>
            </a:r>
            <a:r>
              <a:rPr lang="en-US" sz="1600" dirty="0" err="1">
                <a:latin typeface="Garamond" panose="02020404030301010803" pitchFamily="18" charset="0"/>
              </a:rPr>
              <a:t>Hebeler</a:t>
            </a:r>
            <a:r>
              <a:rPr lang="en-US" sz="1600" dirty="0">
                <a:latin typeface="Garamond" panose="02020404030301010803" pitchFamily="18" charset="0"/>
              </a:rPr>
              <a:t>, M. Fisher, R. </a:t>
            </a:r>
            <a:r>
              <a:rPr lang="en-US" sz="1600" dirty="0" err="1">
                <a:latin typeface="Garamond" panose="02020404030301010803" pitchFamily="18" charset="0"/>
              </a:rPr>
              <a:t>Blace</a:t>
            </a:r>
            <a:r>
              <a:rPr lang="en-US" sz="1600" dirty="0">
                <a:latin typeface="Garamond" panose="02020404030301010803" pitchFamily="18" charset="0"/>
              </a:rPr>
              <a:t>, and A. Perez-Lopez, Semantic Web Programming, John Wiley &amp; Sons, 2011.</a:t>
            </a:r>
          </a:p>
          <a:p>
            <a:pPr marL="342900" indent="-342900">
              <a:buFont typeface="Arial" panose="020B0604020202020204" pitchFamily="34" charset="0"/>
              <a:buChar char="•"/>
            </a:pPr>
            <a:r>
              <a:rPr lang="en-US" sz="1600" dirty="0">
                <a:latin typeface="Garamond" panose="02020404030301010803" pitchFamily="18" charset="0"/>
              </a:rPr>
              <a:t>G. Antoniou and F. Van </a:t>
            </a:r>
            <a:r>
              <a:rPr lang="en-US" sz="1600" dirty="0" err="1">
                <a:latin typeface="Garamond" panose="02020404030301010803" pitchFamily="18" charset="0"/>
              </a:rPr>
              <a:t>Harmelen</a:t>
            </a:r>
            <a:r>
              <a:rPr lang="en-US" sz="1600" dirty="0">
                <a:latin typeface="Garamond" panose="02020404030301010803" pitchFamily="18" charset="0"/>
              </a:rPr>
              <a:t>, A Semantic Web Primer, MIT Press, 2004.</a:t>
            </a:r>
          </a:p>
          <a:p>
            <a:pPr marL="342900" indent="-342900">
              <a:buFont typeface="Arial" panose="020B0604020202020204" pitchFamily="34" charset="0"/>
              <a:buChar char="•"/>
            </a:pPr>
            <a:r>
              <a:rPr lang="en-US" sz="1600" dirty="0">
                <a:latin typeface="Garamond" panose="02020404030301010803" pitchFamily="18" charset="0"/>
              </a:rPr>
              <a:t>T. B. </a:t>
            </a:r>
            <a:r>
              <a:rPr lang="en-US" sz="1600" dirty="0" err="1">
                <a:latin typeface="Garamond" panose="02020404030301010803" pitchFamily="18" charset="0"/>
              </a:rPr>
              <a:t>Passin</a:t>
            </a:r>
            <a:r>
              <a:rPr lang="en-US" sz="1600" dirty="0">
                <a:latin typeface="Garamond" panose="02020404030301010803" pitchFamily="18" charset="0"/>
              </a:rPr>
              <a:t>, Explorer’s Guide to the Semantic Web, Manning Publications, 2004.</a:t>
            </a:r>
          </a:p>
        </p:txBody>
      </p:sp>
    </p:spTree>
    <p:extLst>
      <p:ext uri="{BB962C8B-B14F-4D97-AF65-F5344CB8AC3E}">
        <p14:creationId xmlns:p14="http://schemas.microsoft.com/office/powerpoint/2010/main" val="8100309"/>
      </p:ext>
    </p:extLst>
  </p:cSld>
  <p:clrMapOvr>
    <a:masterClrMapping/>
  </p:clrMapOvr>
  <mc:AlternateContent xmlns:mc="http://schemas.openxmlformats.org/markup-compatibility/2006" xmlns:p14="http://schemas.microsoft.com/office/powerpoint/2010/main">
    <mc:Choice Requires="p14">
      <p:transition spd="slow" p14:dur="2000" advTm="10234"/>
    </mc:Choice>
    <mc:Fallback xmlns="">
      <p:transition spd="slow" advTm="1023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00CFC-A146-7C56-F3B3-537ACCEA02B7}"/>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9E40912-7B78-8CA1-A50F-E69E23A1AD53}"/>
              </a:ext>
            </a:extLst>
          </p:cNvPr>
          <p:cNvPicPr>
            <a:picLocks noGrp="1" noChangeAspect="1"/>
          </p:cNvPicPr>
          <p:nvPr>
            <p:ph idx="1"/>
          </p:nvPr>
        </p:nvPicPr>
        <p:blipFill>
          <a:blip r:embed="rId3"/>
          <a:stretch>
            <a:fillRect/>
          </a:stretch>
        </p:blipFill>
        <p:spPr>
          <a:xfrm>
            <a:off x="0" y="0"/>
            <a:ext cx="6096000" cy="6864626"/>
          </a:xfrm>
        </p:spPr>
      </p:pic>
      <p:sp>
        <p:nvSpPr>
          <p:cNvPr id="2" name="Title 1">
            <a:extLst>
              <a:ext uri="{FF2B5EF4-FFF2-40B4-BE49-F238E27FC236}">
                <a16:creationId xmlns:a16="http://schemas.microsoft.com/office/drawing/2014/main" id="{CD245934-2932-F00F-AF5B-2A01BFA9614D}"/>
              </a:ext>
            </a:extLst>
          </p:cNvPr>
          <p:cNvSpPr>
            <a:spLocks noGrp="1"/>
          </p:cNvSpPr>
          <p:nvPr>
            <p:ph type="title"/>
          </p:nvPr>
        </p:nvSpPr>
        <p:spPr>
          <a:xfrm>
            <a:off x="432168" y="1488104"/>
            <a:ext cx="2450909" cy="3411939"/>
          </a:xfrm>
        </p:spPr>
        <p:txBody>
          <a:bodyPr>
            <a:normAutofit/>
          </a:bodyPr>
          <a:lstStyle/>
          <a:p>
            <a:pPr algn="ctr"/>
            <a:r>
              <a:rPr lang="en-US" sz="4000" dirty="0">
                <a:solidFill>
                  <a:schemeClr val="bg1"/>
                </a:solidFill>
                <a:latin typeface="Garamond" panose="02020404030301010803" pitchFamily="18" charset="0"/>
              </a:rPr>
              <a:t>Q&amp;A</a:t>
            </a:r>
            <a:br>
              <a:rPr lang="en-US" sz="4000" dirty="0">
                <a:solidFill>
                  <a:schemeClr val="bg1"/>
                </a:solidFill>
                <a:latin typeface="Garamond" panose="02020404030301010803" pitchFamily="18" charset="0"/>
              </a:rPr>
            </a:br>
            <a:r>
              <a:rPr lang="en-US" sz="4000" dirty="0">
                <a:solidFill>
                  <a:schemeClr val="bg1"/>
                </a:solidFill>
                <a:latin typeface="Garamond" panose="02020404030301010803" pitchFamily="18" charset="0"/>
              </a:rPr>
              <a:t>Session</a:t>
            </a:r>
          </a:p>
        </p:txBody>
      </p:sp>
      <p:pic>
        <p:nvPicPr>
          <p:cNvPr id="12" name="Picture 11">
            <a:extLst>
              <a:ext uri="{FF2B5EF4-FFF2-40B4-BE49-F238E27FC236}">
                <a16:creationId xmlns:a16="http://schemas.microsoft.com/office/drawing/2014/main" id="{FC2087EC-1973-FA3A-1FA8-F0F8A19C3F9B}"/>
              </a:ext>
            </a:extLst>
          </p:cNvPr>
          <p:cNvPicPr>
            <a:picLocks noChangeAspect="1"/>
          </p:cNvPicPr>
          <p:nvPr/>
        </p:nvPicPr>
        <p:blipFill>
          <a:blip r:embed="rId4"/>
          <a:stretch>
            <a:fillRect/>
          </a:stretch>
        </p:blipFill>
        <p:spPr>
          <a:xfrm>
            <a:off x="9355085" y="6168788"/>
            <a:ext cx="2735943" cy="635968"/>
          </a:xfrm>
          <a:prstGeom prst="rect">
            <a:avLst/>
          </a:prstGeom>
        </p:spPr>
      </p:pic>
      <p:pic>
        <p:nvPicPr>
          <p:cNvPr id="3" name="Picture Placeholder 24" descr="A close-up of a network">
            <a:extLst>
              <a:ext uri="{FF2B5EF4-FFF2-40B4-BE49-F238E27FC236}">
                <a16:creationId xmlns:a16="http://schemas.microsoft.com/office/drawing/2014/main" id="{5AD24162-D856-92B7-A218-A38FA52B8D84}"/>
              </a:ext>
            </a:extLst>
          </p:cNvPr>
          <p:cNvPicPr>
            <a:picLocks noChangeAspect="1"/>
          </p:cNvPicPr>
          <p:nvPr/>
        </p:nvPicPr>
        <p:blipFill>
          <a:blip r:embed="rId5">
            <a:extLst>
              <a:ext uri="{28A0092B-C50C-407E-A947-70E740481C1C}">
                <a14:useLocalDpi xmlns:a14="http://schemas.microsoft.com/office/drawing/2010/main" val="0"/>
              </a:ext>
            </a:extLst>
          </a:blip>
          <a:srcRect t="1" b="1"/>
          <a:stretch/>
        </p:blipFill>
        <p:spPr>
          <a:xfrm>
            <a:off x="3315244" y="0"/>
            <a:ext cx="8876756" cy="6864625"/>
          </a:xfrm>
          <a:prstGeom prst="rect">
            <a:avLst/>
          </a:prstGeom>
        </p:spPr>
      </p:pic>
      <p:pic>
        <p:nvPicPr>
          <p:cNvPr id="6" name="Picture 5">
            <a:extLst>
              <a:ext uri="{FF2B5EF4-FFF2-40B4-BE49-F238E27FC236}">
                <a16:creationId xmlns:a16="http://schemas.microsoft.com/office/drawing/2014/main" id="{5DEDDC99-6B13-3710-AAD1-E190ACFF917A}"/>
              </a:ext>
            </a:extLst>
          </p:cNvPr>
          <p:cNvPicPr>
            <a:picLocks noChangeAspect="1"/>
          </p:cNvPicPr>
          <p:nvPr/>
        </p:nvPicPr>
        <p:blipFill>
          <a:blip r:embed="rId4"/>
          <a:stretch>
            <a:fillRect/>
          </a:stretch>
        </p:blipFill>
        <p:spPr>
          <a:xfrm>
            <a:off x="9456057" y="6198723"/>
            <a:ext cx="2735943" cy="635968"/>
          </a:xfrm>
          <a:prstGeom prst="rect">
            <a:avLst/>
          </a:prstGeom>
        </p:spPr>
      </p:pic>
      <p:sp>
        <p:nvSpPr>
          <p:cNvPr id="13" name="Title 1">
            <a:extLst>
              <a:ext uri="{FF2B5EF4-FFF2-40B4-BE49-F238E27FC236}">
                <a16:creationId xmlns:a16="http://schemas.microsoft.com/office/drawing/2014/main" id="{A335DBD6-CB7D-1B6A-BC3C-D97782CD622F}"/>
              </a:ext>
            </a:extLst>
          </p:cNvPr>
          <p:cNvSpPr txBox="1">
            <a:spLocks/>
          </p:cNvSpPr>
          <p:nvPr/>
        </p:nvSpPr>
        <p:spPr>
          <a:xfrm>
            <a:off x="5001798" y="1488104"/>
            <a:ext cx="5447490" cy="42956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400" dirty="0">
                <a:solidFill>
                  <a:schemeClr val="bg1"/>
                </a:solidFill>
                <a:latin typeface="Garamond" panose="02020404030301010803" pitchFamily="18" charset="0"/>
              </a:rPr>
              <a:t>?</a:t>
            </a:r>
          </a:p>
        </p:txBody>
      </p:sp>
    </p:spTree>
    <p:extLst>
      <p:ext uri="{BB962C8B-B14F-4D97-AF65-F5344CB8AC3E}">
        <p14:creationId xmlns:p14="http://schemas.microsoft.com/office/powerpoint/2010/main" val="4214479684"/>
      </p:ext>
    </p:extLst>
  </p:cSld>
  <p:clrMapOvr>
    <a:masterClrMapping/>
  </p:clrMapOvr>
  <mc:AlternateContent xmlns:mc="http://schemas.openxmlformats.org/markup-compatibility/2006" xmlns:p14="http://schemas.microsoft.com/office/powerpoint/2010/main">
    <mc:Choice Requires="p14">
      <p:transition spd="slow" p14:dur="2000" advTm="20174"/>
    </mc:Choice>
    <mc:Fallback xmlns="">
      <p:transition spd="slow" advTm="2017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0730-D181-989A-90EF-C1DB20CAF919}"/>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E92549-6CFC-92A7-10F6-8B92E6E5E3BF}"/>
              </a:ext>
            </a:extLst>
          </p:cNvPr>
          <p:cNvPicPr>
            <a:picLocks noGrp="1" noChangeAspect="1"/>
          </p:cNvPicPr>
          <p:nvPr>
            <p:ph idx="1"/>
          </p:nvPr>
        </p:nvPicPr>
        <p:blipFill>
          <a:blip r:embed="rId2"/>
          <a:srcRect/>
          <a:stretch/>
        </p:blipFill>
        <p:spPr>
          <a:xfrm>
            <a:off x="0" y="0"/>
            <a:ext cx="12191999" cy="6864626"/>
          </a:xfrm>
        </p:spPr>
      </p:pic>
      <p:sp>
        <p:nvSpPr>
          <p:cNvPr id="2" name="Title 1">
            <a:extLst>
              <a:ext uri="{FF2B5EF4-FFF2-40B4-BE49-F238E27FC236}">
                <a16:creationId xmlns:a16="http://schemas.microsoft.com/office/drawing/2014/main" id="{A6E1CAD6-ED8D-FCB9-3C6B-8F589A2267A8}"/>
              </a:ext>
            </a:extLst>
          </p:cNvPr>
          <p:cNvSpPr>
            <a:spLocks noGrp="1"/>
          </p:cNvSpPr>
          <p:nvPr>
            <p:ph type="title"/>
          </p:nvPr>
        </p:nvSpPr>
        <p:spPr>
          <a:xfrm>
            <a:off x="6095999" y="909486"/>
            <a:ext cx="5234610" cy="1325563"/>
          </a:xfrm>
        </p:spPr>
        <p:txBody>
          <a:bodyPr/>
          <a:lstStyle/>
          <a:p>
            <a:r>
              <a:rPr lang="en-US" dirty="0">
                <a:solidFill>
                  <a:prstClr val="white"/>
                </a:solidFill>
                <a:latin typeface="Garamond" panose="02020404030301010803" pitchFamily="18" charset="0"/>
              </a:rPr>
              <a:t>Contacts</a:t>
            </a:r>
            <a:r>
              <a:rPr kumimoji="0" lang="en-US" sz="4400" b="0" i="0" u="none" strike="noStrike" kern="1200" cap="none" spc="0" normalizeH="0" baseline="0" noProof="0" dirty="0">
                <a:ln>
                  <a:noFill/>
                </a:ln>
                <a:solidFill>
                  <a:prstClr val="white"/>
                </a:solidFill>
                <a:effectLst/>
                <a:uLnTx/>
                <a:uFillTx/>
                <a:latin typeface="Garamond" panose="02020404030301010803" pitchFamily="18" charset="0"/>
                <a:ea typeface="+mj-ea"/>
                <a:cs typeface="+mj-cs"/>
              </a:rPr>
              <a:t> </a:t>
            </a:r>
            <a:endParaRPr lang="en-US" dirty="0">
              <a:solidFill>
                <a:schemeClr val="bg1"/>
              </a:solidFill>
            </a:endParaRPr>
          </a:p>
        </p:txBody>
      </p:sp>
      <p:sp>
        <p:nvSpPr>
          <p:cNvPr id="9" name="TextBox 8">
            <a:extLst>
              <a:ext uri="{FF2B5EF4-FFF2-40B4-BE49-F238E27FC236}">
                <a16:creationId xmlns:a16="http://schemas.microsoft.com/office/drawing/2014/main" id="{58A465B1-A8A5-1E60-31DA-A36052CFDA71}"/>
              </a:ext>
            </a:extLst>
          </p:cNvPr>
          <p:cNvSpPr txBox="1"/>
          <p:nvPr/>
        </p:nvSpPr>
        <p:spPr>
          <a:xfrm>
            <a:off x="6095999" y="2418191"/>
            <a:ext cx="5234610" cy="4247317"/>
          </a:xfrm>
          <a:prstGeom prst="rect">
            <a:avLst/>
          </a:prstGeom>
          <a:noFill/>
        </p:spPr>
        <p:txBody>
          <a:bodyPr wrap="square" rtlCol="0">
            <a:spAutoFit/>
          </a:bodyPr>
          <a:lstStyle/>
          <a:p>
            <a:endParaRPr lang="en-US" b="1" dirty="0">
              <a:solidFill>
                <a:schemeClr val="bg1"/>
              </a:solidFill>
              <a:latin typeface="Garamond" panose="02020404030301010803" pitchFamily="18" charset="0"/>
            </a:endParaRPr>
          </a:p>
          <a:p>
            <a:r>
              <a:rPr lang="en-US" b="1" dirty="0">
                <a:solidFill>
                  <a:schemeClr val="bg1"/>
                </a:solidFill>
                <a:latin typeface="Garamond" panose="02020404030301010803" pitchFamily="18" charset="0"/>
              </a:rPr>
              <a:t>Lavanya </a:t>
            </a:r>
            <a:r>
              <a:rPr lang="en-US" b="1" dirty="0" err="1">
                <a:solidFill>
                  <a:schemeClr val="bg1"/>
                </a:solidFill>
                <a:latin typeface="Garamond" panose="02020404030301010803" pitchFamily="18" charset="0"/>
              </a:rPr>
              <a:t>Elluri</a:t>
            </a:r>
            <a:endParaRPr lang="en-US" b="1" dirty="0">
              <a:solidFill>
                <a:schemeClr val="bg1"/>
              </a:solidFill>
              <a:latin typeface="Garamond" panose="02020404030301010803" pitchFamily="18" charset="0"/>
            </a:endParaRPr>
          </a:p>
          <a:p>
            <a:r>
              <a:rPr lang="en-US" b="1" dirty="0">
                <a:solidFill>
                  <a:schemeClr val="bg1"/>
                </a:solidFill>
                <a:latin typeface="Garamond" panose="02020404030301010803" pitchFamily="18" charset="0"/>
              </a:rPr>
              <a:t>elluri@tamuct.edu</a:t>
            </a:r>
          </a:p>
          <a:p>
            <a:endParaRPr lang="en-US" b="1" dirty="0">
              <a:solidFill>
                <a:schemeClr val="bg1"/>
              </a:solidFill>
              <a:latin typeface="Garamond" panose="02020404030301010803" pitchFamily="18" charset="0"/>
            </a:endParaRPr>
          </a:p>
          <a:p>
            <a:r>
              <a:rPr lang="en-US" b="1" dirty="0">
                <a:solidFill>
                  <a:schemeClr val="bg1"/>
                </a:solidFill>
                <a:latin typeface="Garamond" panose="02020404030301010803" pitchFamily="18" charset="0"/>
              </a:rPr>
              <a:t>Sesha Sai </a:t>
            </a:r>
            <a:r>
              <a:rPr lang="en-US" b="1" dirty="0" err="1">
                <a:solidFill>
                  <a:schemeClr val="bg1"/>
                </a:solidFill>
                <a:latin typeface="Garamond" panose="02020404030301010803" pitchFamily="18" charset="0"/>
              </a:rPr>
              <a:t>Chennu</a:t>
            </a:r>
            <a:endParaRPr lang="en-US" b="1" dirty="0">
              <a:solidFill>
                <a:schemeClr val="bg1"/>
              </a:solidFill>
              <a:latin typeface="Garamond" panose="02020404030301010803" pitchFamily="18" charset="0"/>
            </a:endParaRPr>
          </a:p>
          <a:p>
            <a:r>
              <a:rPr lang="en-US" b="1" dirty="0">
                <a:solidFill>
                  <a:schemeClr val="bg1"/>
                </a:solidFill>
                <a:latin typeface="Garamond" panose="02020404030301010803" pitchFamily="18" charset="0"/>
              </a:rPr>
              <a:t>Sesha.Chennu@tamuct.edu</a:t>
            </a:r>
          </a:p>
          <a:p>
            <a:endParaRPr lang="en-US" b="1" dirty="0">
              <a:solidFill>
                <a:schemeClr val="bg1"/>
              </a:solidFill>
              <a:latin typeface="Garamond" panose="02020404030301010803" pitchFamily="18" charset="0"/>
            </a:endParaRPr>
          </a:p>
          <a:p>
            <a:r>
              <a:rPr lang="en-US" b="1" dirty="0">
                <a:solidFill>
                  <a:schemeClr val="bg1"/>
                </a:solidFill>
                <a:latin typeface="Garamond" panose="02020404030301010803" pitchFamily="18" charset="0"/>
              </a:rPr>
              <a:t>Mohammad Qadir</a:t>
            </a:r>
          </a:p>
          <a:p>
            <a:r>
              <a:rPr lang="en-US" b="1" dirty="0">
                <a:solidFill>
                  <a:schemeClr val="bg1"/>
                </a:solidFill>
                <a:latin typeface="Garamond" panose="02020404030301010803" pitchFamily="18" charset="0"/>
              </a:rPr>
              <a:t>m.qadir@tamuct.edu</a:t>
            </a:r>
          </a:p>
          <a:p>
            <a:endParaRPr lang="en-US" b="1" dirty="0">
              <a:solidFill>
                <a:schemeClr val="bg1"/>
              </a:solidFill>
              <a:latin typeface="Garamond" panose="02020404030301010803" pitchFamily="18" charset="0"/>
            </a:endParaRPr>
          </a:p>
          <a:p>
            <a:endParaRPr lang="en-US" b="1" dirty="0">
              <a:solidFill>
                <a:schemeClr val="bg1"/>
              </a:solidFill>
              <a:latin typeface="Garamond" panose="02020404030301010803" pitchFamily="18" charset="0"/>
            </a:endParaRPr>
          </a:p>
          <a:p>
            <a:endParaRPr lang="en-US" b="1" dirty="0">
              <a:solidFill>
                <a:schemeClr val="bg1"/>
              </a:solidFill>
              <a:latin typeface="Garamond" panose="02020404030301010803" pitchFamily="18" charset="0"/>
            </a:endParaRPr>
          </a:p>
          <a:p>
            <a:endParaRPr lang="en-US" b="1" dirty="0">
              <a:solidFill>
                <a:schemeClr val="bg1"/>
              </a:solidFill>
              <a:latin typeface="Garamond" panose="02020404030301010803" pitchFamily="18" charset="0"/>
            </a:endParaRPr>
          </a:p>
          <a:p>
            <a:endParaRPr lang="en-US" b="1" dirty="0">
              <a:solidFill>
                <a:schemeClr val="bg1"/>
              </a:solidFill>
              <a:latin typeface="Garamond" panose="02020404030301010803" pitchFamily="18" charset="0"/>
            </a:endParaRPr>
          </a:p>
          <a:p>
            <a:pPr algn="ctr"/>
            <a:r>
              <a:rPr lang="en-US" b="1" dirty="0">
                <a:solidFill>
                  <a:schemeClr val="bg1"/>
                </a:solidFill>
                <a:latin typeface="Garamond" panose="02020404030301010803" pitchFamily="18" charset="0"/>
              </a:rPr>
              <a:t>This work was supported by NSF award #2348147</a:t>
            </a:r>
          </a:p>
        </p:txBody>
      </p:sp>
      <p:pic>
        <p:nvPicPr>
          <p:cNvPr id="3" name="Picture 2">
            <a:extLst>
              <a:ext uri="{FF2B5EF4-FFF2-40B4-BE49-F238E27FC236}">
                <a16:creationId xmlns:a16="http://schemas.microsoft.com/office/drawing/2014/main" id="{8FCCCDE9-6E24-3C8B-5DC3-CFFCAD75EDB0}"/>
              </a:ext>
            </a:extLst>
          </p:cNvPr>
          <p:cNvPicPr>
            <a:picLocks noChangeAspect="1"/>
          </p:cNvPicPr>
          <p:nvPr/>
        </p:nvPicPr>
        <p:blipFill>
          <a:blip r:embed="rId3"/>
          <a:stretch>
            <a:fillRect/>
          </a:stretch>
        </p:blipFill>
        <p:spPr>
          <a:xfrm>
            <a:off x="0" y="6122641"/>
            <a:ext cx="2735943" cy="635968"/>
          </a:xfrm>
          <a:prstGeom prst="rect">
            <a:avLst/>
          </a:prstGeom>
        </p:spPr>
      </p:pic>
    </p:spTree>
    <p:extLst>
      <p:ext uri="{BB962C8B-B14F-4D97-AF65-F5344CB8AC3E}">
        <p14:creationId xmlns:p14="http://schemas.microsoft.com/office/powerpoint/2010/main" val="3477484587"/>
      </p:ext>
    </p:extLst>
  </p:cSld>
  <p:clrMapOvr>
    <a:masterClrMapping/>
  </p:clrMapOvr>
  <mc:AlternateContent xmlns:mc="http://schemas.openxmlformats.org/markup-compatibility/2006" xmlns:p14="http://schemas.microsoft.com/office/powerpoint/2010/main">
    <mc:Choice Requires="p14">
      <p:transition spd="slow" p14:dur="2000" advTm="10525"/>
    </mc:Choice>
    <mc:Fallback xmlns="">
      <p:transition spd="slow" advTm="1052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E982-DF22-1076-5E7B-1D945F307387}"/>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F5D6FA3-A25C-9ADF-ADC9-F0ADDD4C394F}"/>
              </a:ext>
            </a:extLst>
          </p:cNvPr>
          <p:cNvPicPr>
            <a:picLocks noGrp="1" noChangeAspect="1"/>
          </p:cNvPicPr>
          <p:nvPr>
            <p:ph idx="1"/>
          </p:nvPr>
        </p:nvPicPr>
        <p:blipFill>
          <a:blip r:embed="rId2"/>
          <a:srcRect/>
          <a:stretch/>
        </p:blipFill>
        <p:spPr>
          <a:xfrm>
            <a:off x="0" y="0"/>
            <a:ext cx="12191999" cy="6864626"/>
          </a:xfrm>
        </p:spPr>
      </p:pic>
      <p:sp>
        <p:nvSpPr>
          <p:cNvPr id="2" name="Title 1">
            <a:extLst>
              <a:ext uri="{FF2B5EF4-FFF2-40B4-BE49-F238E27FC236}">
                <a16:creationId xmlns:a16="http://schemas.microsoft.com/office/drawing/2014/main" id="{904A0EA7-B6AF-5F06-FAE1-35F55B7ADEAA}"/>
              </a:ext>
            </a:extLst>
          </p:cNvPr>
          <p:cNvSpPr>
            <a:spLocks noGrp="1"/>
          </p:cNvSpPr>
          <p:nvPr>
            <p:ph type="title"/>
          </p:nvPr>
        </p:nvSpPr>
        <p:spPr>
          <a:xfrm>
            <a:off x="6952033" y="1737411"/>
            <a:ext cx="3203644" cy="2884301"/>
          </a:xfrm>
        </p:spPr>
        <p:txBody>
          <a:bodyPr/>
          <a:lstStyle/>
          <a:p>
            <a:pPr algn="ctr"/>
            <a:r>
              <a:rPr kumimoji="0" lang="en-US" sz="4400" b="0" i="0" u="none" strike="noStrike" kern="1200" cap="none" spc="0" normalizeH="0" baseline="0" noProof="0" dirty="0">
                <a:ln>
                  <a:noFill/>
                </a:ln>
                <a:solidFill>
                  <a:prstClr val="white"/>
                </a:solidFill>
                <a:effectLst/>
                <a:uLnTx/>
                <a:uFillTx/>
                <a:latin typeface="Garamond" panose="02020404030301010803" pitchFamily="18" charset="0"/>
                <a:ea typeface="+mj-ea"/>
                <a:cs typeface="+mj-cs"/>
              </a:rPr>
              <a:t>Thank You</a:t>
            </a:r>
            <a:endParaRPr lang="en-US" dirty="0">
              <a:solidFill>
                <a:schemeClr val="bg1"/>
              </a:solidFill>
            </a:endParaRPr>
          </a:p>
        </p:txBody>
      </p:sp>
      <p:sp>
        <p:nvSpPr>
          <p:cNvPr id="9" name="TextBox 8">
            <a:extLst>
              <a:ext uri="{FF2B5EF4-FFF2-40B4-BE49-F238E27FC236}">
                <a16:creationId xmlns:a16="http://schemas.microsoft.com/office/drawing/2014/main" id="{84F9DCA0-7B61-672E-BD28-E3CC0C1721F3}"/>
              </a:ext>
            </a:extLst>
          </p:cNvPr>
          <p:cNvSpPr txBox="1"/>
          <p:nvPr/>
        </p:nvSpPr>
        <p:spPr>
          <a:xfrm>
            <a:off x="6095999" y="6255959"/>
            <a:ext cx="5234610" cy="369332"/>
          </a:xfrm>
          <a:prstGeom prst="rect">
            <a:avLst/>
          </a:prstGeom>
          <a:noFill/>
        </p:spPr>
        <p:txBody>
          <a:bodyPr wrap="square" rtlCol="0">
            <a:spAutoFit/>
          </a:bodyPr>
          <a:lstStyle/>
          <a:p>
            <a:pPr algn="ctr"/>
            <a:r>
              <a:rPr lang="en-US" b="1" dirty="0">
                <a:solidFill>
                  <a:schemeClr val="bg1"/>
                </a:solidFill>
                <a:latin typeface="Garamond" panose="02020404030301010803" pitchFamily="18" charset="0"/>
              </a:rPr>
              <a:t>This work was supported by NSF award #2348147</a:t>
            </a:r>
          </a:p>
        </p:txBody>
      </p:sp>
      <p:pic>
        <p:nvPicPr>
          <p:cNvPr id="3" name="Picture 2">
            <a:extLst>
              <a:ext uri="{FF2B5EF4-FFF2-40B4-BE49-F238E27FC236}">
                <a16:creationId xmlns:a16="http://schemas.microsoft.com/office/drawing/2014/main" id="{0367F2DF-882A-0109-7C4E-15D4898D0D8A}"/>
              </a:ext>
            </a:extLst>
          </p:cNvPr>
          <p:cNvPicPr>
            <a:picLocks noChangeAspect="1"/>
          </p:cNvPicPr>
          <p:nvPr/>
        </p:nvPicPr>
        <p:blipFill>
          <a:blip r:embed="rId3"/>
          <a:stretch>
            <a:fillRect/>
          </a:stretch>
        </p:blipFill>
        <p:spPr>
          <a:xfrm>
            <a:off x="0" y="6122641"/>
            <a:ext cx="2735943" cy="635968"/>
          </a:xfrm>
          <a:prstGeom prst="rect">
            <a:avLst/>
          </a:prstGeom>
        </p:spPr>
      </p:pic>
    </p:spTree>
    <p:extLst>
      <p:ext uri="{BB962C8B-B14F-4D97-AF65-F5344CB8AC3E}">
        <p14:creationId xmlns:p14="http://schemas.microsoft.com/office/powerpoint/2010/main" val="4104372714"/>
      </p:ext>
    </p:extLst>
  </p:cSld>
  <p:clrMapOvr>
    <a:masterClrMapping/>
  </p:clrMapOvr>
  <mc:AlternateContent xmlns:mc="http://schemas.openxmlformats.org/markup-compatibility/2006" xmlns:p14="http://schemas.microsoft.com/office/powerpoint/2010/main">
    <mc:Choice Requires="p14">
      <p:transition spd="slow" p14:dur="2000" advTm="5077"/>
    </mc:Choice>
    <mc:Fallback xmlns="">
      <p:transition spd="slow" advTm="50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C5E15-5DFD-7B47-BAC5-4CFC71673D44}"/>
              </a:ext>
            </a:extLst>
          </p:cNvPr>
          <p:cNvSpPr>
            <a:spLocks noGrp="1"/>
          </p:cNvSpPr>
          <p:nvPr>
            <p:ph idx="1"/>
          </p:nvPr>
        </p:nvSpPr>
        <p:spPr>
          <a:xfrm>
            <a:off x="178680" y="1624014"/>
            <a:ext cx="7267149" cy="4179627"/>
          </a:xfrm>
        </p:spPr>
        <p:txBody>
          <a:bodyPr>
            <a:noAutofit/>
          </a:bodyPr>
          <a:lstStyle/>
          <a:p>
            <a:endParaRPr lang="en-US" sz="2000" dirty="0"/>
          </a:p>
          <a:p>
            <a:pPr>
              <a:lnSpc>
                <a:spcPct val="90000"/>
              </a:lnSpc>
            </a:pPr>
            <a:r>
              <a:rPr lang="en-US" sz="2000" dirty="0"/>
              <a:t>Rapid adoption of Cloud computing for big data analytics has also resulted in a large volume of PII data being managed and transferred across the Internet.</a:t>
            </a:r>
          </a:p>
          <a:p>
            <a:pPr marL="0" indent="0">
              <a:lnSpc>
                <a:spcPct val="90000"/>
              </a:lnSpc>
              <a:buNone/>
            </a:pPr>
            <a:endParaRPr lang="en-US" sz="2000" dirty="0"/>
          </a:p>
          <a:p>
            <a:pPr>
              <a:lnSpc>
                <a:spcPct val="90000"/>
              </a:lnSpc>
            </a:pPr>
            <a:r>
              <a:rPr lang="en-US" sz="2000" dirty="0"/>
              <a:t> Security and Privacy of observed or derived PII managed by vendors is of key concern to consumers.</a:t>
            </a:r>
          </a:p>
          <a:p>
            <a:pPr marL="0" indent="0">
              <a:buNone/>
            </a:pPr>
            <a:endParaRPr lang="en-US" sz="2000" dirty="0"/>
          </a:p>
          <a:p>
            <a:r>
              <a:rPr lang="en-US" sz="2000" dirty="0"/>
              <a:t> Data protection regulations are currently available only in textual format and so require significant human time and effort to ensure compliance and thereby prevent data breaches. In the Ontology, we have identified the different roles and their corresponding obligations under the IoT regulations. </a:t>
            </a:r>
          </a:p>
        </p:txBody>
      </p:sp>
      <p:pic>
        <p:nvPicPr>
          <p:cNvPr id="4" name="Picture 3">
            <a:extLst>
              <a:ext uri="{FF2B5EF4-FFF2-40B4-BE49-F238E27FC236}">
                <a16:creationId xmlns:a16="http://schemas.microsoft.com/office/drawing/2014/main" id="{6E16E488-D750-451A-9B74-7E297F1B9F42}"/>
              </a:ext>
            </a:extLst>
          </p:cNvPr>
          <p:cNvPicPr>
            <a:picLocks noChangeAspect="1"/>
          </p:cNvPicPr>
          <p:nvPr/>
        </p:nvPicPr>
        <p:blipFill>
          <a:blip r:embed="rId2"/>
          <a:stretch>
            <a:fillRect/>
          </a:stretch>
        </p:blipFill>
        <p:spPr>
          <a:xfrm>
            <a:off x="7530172" y="2332653"/>
            <a:ext cx="4082069" cy="2827175"/>
          </a:xfrm>
          <a:prstGeom prst="rect">
            <a:avLst/>
          </a:prstGeom>
        </p:spPr>
      </p:pic>
      <p:sp>
        <p:nvSpPr>
          <p:cNvPr id="8" name="Title 1">
            <a:extLst>
              <a:ext uri="{FF2B5EF4-FFF2-40B4-BE49-F238E27FC236}">
                <a16:creationId xmlns:a16="http://schemas.microsoft.com/office/drawing/2014/main" id="{93275015-CD6A-BA00-B316-58F366E2CDED}"/>
              </a:ext>
            </a:extLst>
          </p:cNvPr>
          <p:cNvSpPr txBox="1">
            <a:spLocks/>
          </p:cNvSpPr>
          <p:nvPr/>
        </p:nvSpPr>
        <p:spPr>
          <a:xfrm>
            <a:off x="4873924" y="481647"/>
            <a:ext cx="6928449" cy="9116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t>Motivation</a:t>
            </a:r>
            <a:b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br>
            <a:endParaRPr lang="en-US" sz="6000" dirty="0">
              <a:solidFill>
                <a:schemeClr val="bg1">
                  <a:lumMod val="95000"/>
                </a:schemeClr>
              </a:solidFill>
            </a:endParaRPr>
          </a:p>
        </p:txBody>
      </p:sp>
    </p:spTree>
    <p:extLst>
      <p:ext uri="{BB962C8B-B14F-4D97-AF65-F5344CB8AC3E}">
        <p14:creationId xmlns:p14="http://schemas.microsoft.com/office/powerpoint/2010/main" val="359032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826F8-4940-949B-69BF-B5F5E39D403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ACDB03E-9075-C2BB-8691-571B8F03DAAE}"/>
              </a:ext>
            </a:extLst>
          </p:cNvPr>
          <p:cNvSpPr>
            <a:spLocks noGrp="1"/>
          </p:cNvSpPr>
          <p:nvPr>
            <p:ph idx="1"/>
          </p:nvPr>
        </p:nvSpPr>
        <p:spPr/>
        <p:txBody>
          <a:bodyPr/>
          <a:lstStyle/>
          <a:p>
            <a:pPr marL="285750" indent="-285750">
              <a:buFont typeface="Wingdings" panose="05000000000000000000" pitchFamily="2" charset="2"/>
              <a:buChar char="ü"/>
            </a:pPr>
            <a:r>
              <a:rPr lang="en-US" dirty="0">
                <a:latin typeface="Garamond" panose="02020404030301010803" pitchFamily="18" charset="0"/>
              </a:rPr>
              <a:t>IoT Device Growth</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Security Challenges</a:t>
            </a: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endParaRPr lang="en-US" dirty="0">
              <a:latin typeface="Garamond" panose="02020404030301010803" pitchFamily="18" charset="0"/>
            </a:endParaRPr>
          </a:p>
          <a:p>
            <a:pPr marL="285750" indent="-285750">
              <a:buFont typeface="Wingdings" panose="05000000000000000000" pitchFamily="2" charset="2"/>
              <a:buChar char="ü"/>
            </a:pPr>
            <a:r>
              <a:rPr lang="en-US" dirty="0">
                <a:latin typeface="Garamond" panose="02020404030301010803" pitchFamily="18" charset="0"/>
              </a:rPr>
              <a:t>Compliance Issues</a:t>
            </a:r>
          </a:p>
          <a:p>
            <a:endParaRPr lang="en-US" dirty="0"/>
          </a:p>
        </p:txBody>
      </p:sp>
      <p:pic>
        <p:nvPicPr>
          <p:cNvPr id="5" name="Picture 4">
            <a:extLst>
              <a:ext uri="{FF2B5EF4-FFF2-40B4-BE49-F238E27FC236}">
                <a16:creationId xmlns:a16="http://schemas.microsoft.com/office/drawing/2014/main" id="{C38A6E90-A8E0-49CB-F2FD-CC5C3820D5A6}"/>
              </a:ext>
            </a:extLst>
          </p:cNvPr>
          <p:cNvPicPr>
            <a:picLocks noChangeAspect="1"/>
          </p:cNvPicPr>
          <p:nvPr/>
        </p:nvPicPr>
        <p:blipFill>
          <a:blip r:embed="rId3"/>
          <a:stretch>
            <a:fillRect/>
          </a:stretch>
        </p:blipFill>
        <p:spPr>
          <a:xfrm>
            <a:off x="5163100" y="1601206"/>
            <a:ext cx="5494740" cy="5120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itle 1">
            <a:extLst>
              <a:ext uri="{FF2B5EF4-FFF2-40B4-BE49-F238E27FC236}">
                <a16:creationId xmlns:a16="http://schemas.microsoft.com/office/drawing/2014/main" id="{3CA2DA50-43CA-2058-B347-01A37D1231E2}"/>
              </a:ext>
            </a:extLst>
          </p:cNvPr>
          <p:cNvSpPr txBox="1">
            <a:spLocks noGrp="1"/>
          </p:cNvSpPr>
          <p:nvPr>
            <p:ph type="title"/>
          </p:nvPr>
        </p:nvSpPr>
        <p:spPr>
          <a:xfrm>
            <a:off x="4865688" y="394653"/>
            <a:ext cx="6927850" cy="911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t>Motivation</a:t>
            </a:r>
            <a:br>
              <a:rPr lang="en-US" altLang="en-US" sz="6000" b="1" dirty="0">
                <a:solidFill>
                  <a:schemeClr val="bg1">
                    <a:lumMod val="95000"/>
                  </a:schemeClr>
                </a:solidFill>
                <a:latin typeface="Calibri" panose="020F0502020204030204" pitchFamily="34" charset="0"/>
                <a:ea typeface="Open Sans Semibold" panose="020B0706030804020204" pitchFamily="34" charset="0"/>
                <a:cs typeface="Calibri" panose="020F0502020204030204" pitchFamily="34" charset="0"/>
              </a:rPr>
            </a:br>
            <a:endParaRPr lang="en-US" sz="6000" dirty="0">
              <a:solidFill>
                <a:schemeClr val="bg1">
                  <a:lumMod val="95000"/>
                </a:schemeClr>
              </a:solidFill>
            </a:endParaRPr>
          </a:p>
        </p:txBody>
      </p:sp>
    </p:spTree>
    <p:extLst>
      <p:ext uri="{BB962C8B-B14F-4D97-AF65-F5344CB8AC3E}">
        <p14:creationId xmlns:p14="http://schemas.microsoft.com/office/powerpoint/2010/main" val="2073281168"/>
      </p:ext>
    </p:extLst>
  </p:cSld>
  <p:clrMapOvr>
    <a:masterClrMapping/>
  </p:clrMapOvr>
  <mc:AlternateContent xmlns:mc="http://schemas.openxmlformats.org/markup-compatibility/2006" xmlns:p14="http://schemas.microsoft.com/office/powerpoint/2010/main">
    <mc:Choice Requires="p14">
      <p:transition spd="slow" p14:dur="2000" advTm="53571"/>
    </mc:Choice>
    <mc:Fallback xmlns="">
      <p:transition spd="slow" advTm="535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C0332-E4A5-FA84-2B3E-5A7FED5C3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E2287-6739-8A5D-1041-B53FDDEF4967}"/>
              </a:ext>
            </a:extLst>
          </p:cNvPr>
          <p:cNvSpPr>
            <a:spLocks noGrp="1"/>
          </p:cNvSpPr>
          <p:nvPr>
            <p:ph type="title"/>
          </p:nvPr>
        </p:nvSpPr>
        <p:spPr/>
        <p:txBody>
          <a:bodyPr>
            <a:normAutofit/>
          </a:bodyPr>
          <a:lstStyle/>
          <a:p>
            <a:pPr algn="ctr"/>
            <a:r>
              <a:rPr kumimoji="0" lang="en-US" sz="4000" b="0" i="0" u="none" strike="noStrike" kern="1200" cap="none" spc="0" normalizeH="0" baseline="0" noProof="0" dirty="0">
                <a:ln>
                  <a:noFill/>
                </a:ln>
                <a:solidFill>
                  <a:prstClr val="white"/>
                </a:solidFill>
                <a:effectLst/>
                <a:uLnTx/>
                <a:uFillTx/>
                <a:latin typeface="Garamond" panose="02020404030301010803" pitchFamily="18" charset="0"/>
              </a:rPr>
              <a:t>Compliance Pipeline</a:t>
            </a:r>
            <a:endParaRPr lang="en-US" sz="4000" dirty="0">
              <a:solidFill>
                <a:schemeClr val="bg1"/>
              </a:solidFill>
              <a:latin typeface="Garamond" panose="02020404030301010803" pitchFamily="18" charset="0"/>
            </a:endParaRPr>
          </a:p>
        </p:txBody>
      </p:sp>
      <p:sp>
        <p:nvSpPr>
          <p:cNvPr id="4" name="Title 1">
            <a:extLst>
              <a:ext uri="{FF2B5EF4-FFF2-40B4-BE49-F238E27FC236}">
                <a16:creationId xmlns:a16="http://schemas.microsoft.com/office/drawing/2014/main" id="{C322A0F4-5DB2-378B-B6B9-514A0359709B}"/>
              </a:ext>
            </a:extLst>
          </p:cNvPr>
          <p:cNvSpPr txBox="1">
            <a:spLocks/>
          </p:cNvSpPr>
          <p:nvPr/>
        </p:nvSpPr>
        <p:spPr>
          <a:xfrm>
            <a:off x="3677921" y="5956447"/>
            <a:ext cx="4436052" cy="868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Garamond" panose="02020404030301010803" pitchFamily="18" charset="0"/>
              </a:rPr>
              <a:t>IoT Device Compliance Pipeline</a:t>
            </a:r>
          </a:p>
        </p:txBody>
      </p:sp>
      <p:pic>
        <p:nvPicPr>
          <p:cNvPr id="10" name="Picture 9" descr="A screenshot of a computer screen&#10;&#10;AI-generated content may be incorrect.">
            <a:extLst>
              <a:ext uri="{FF2B5EF4-FFF2-40B4-BE49-F238E27FC236}">
                <a16:creationId xmlns:a16="http://schemas.microsoft.com/office/drawing/2014/main" id="{F4CDECF1-C0AB-A5DB-0FD6-438E847985A7}"/>
              </a:ext>
            </a:extLst>
          </p:cNvPr>
          <p:cNvPicPr>
            <a:picLocks noChangeAspect="1"/>
          </p:cNvPicPr>
          <p:nvPr/>
        </p:nvPicPr>
        <p:blipFill>
          <a:blip r:embed="rId3"/>
          <a:stretch>
            <a:fillRect/>
          </a:stretch>
        </p:blipFill>
        <p:spPr>
          <a:xfrm>
            <a:off x="1935486" y="1534188"/>
            <a:ext cx="7885489" cy="4634600"/>
          </a:xfrm>
          <a:prstGeom prst="rect">
            <a:avLst/>
          </a:prstGeom>
        </p:spPr>
      </p:pic>
    </p:spTree>
    <p:extLst>
      <p:ext uri="{BB962C8B-B14F-4D97-AF65-F5344CB8AC3E}">
        <p14:creationId xmlns:p14="http://schemas.microsoft.com/office/powerpoint/2010/main" val="2863648403"/>
      </p:ext>
    </p:extLst>
  </p:cSld>
  <p:clrMapOvr>
    <a:masterClrMapping/>
  </p:clrMapOvr>
  <mc:AlternateContent xmlns:mc="http://schemas.openxmlformats.org/markup-compatibility/2006" xmlns:p14="http://schemas.microsoft.com/office/powerpoint/2010/main">
    <mc:Choice Requires="p14">
      <p:transition spd="slow" p14:dur="2000" advTm="136337"/>
    </mc:Choice>
    <mc:Fallback xmlns="">
      <p:transition spd="slow" advTm="136337"/>
    </mc:Fallback>
  </mc:AlternateContent>
  <p:extLst>
    <p:ext uri="{3A86A75C-4F4B-4683-9AE1-C65F6400EC91}">
      <p14:laserTraceLst xmlns:p14="http://schemas.microsoft.com/office/powerpoint/2010/main">
        <p14:tracePtLst>
          <p14:tracePt t="5956" x="3330575" y="6197600"/>
          <p14:tracePt t="6243" x="2216150" y="6545263"/>
          <p14:tracePt t="6250" x="2216150" y="6307138"/>
          <p14:tracePt t="6259" x="2216150" y="5994400"/>
          <p14:tracePt t="6276" x="2216150" y="5281613"/>
          <p14:tracePt t="6293" x="2216150" y="4530725"/>
          <p14:tracePt t="6309" x="2139950" y="3792538"/>
          <p14:tracePt t="6326" x="1878013" y="2903538"/>
          <p14:tracePt t="6342" x="1552575" y="2139950"/>
          <p14:tracePt t="6359" x="1276350" y="1639888"/>
          <p14:tracePt t="6376" x="1176338" y="1450975"/>
          <p14:tracePt t="6392" x="1176338" y="1376363"/>
          <p14:tracePt t="6395" x="1176338" y="1350963"/>
          <p14:tracePt t="6410" x="1176338" y="1327150"/>
          <p14:tracePt t="6426" x="1176338" y="1314450"/>
          <p14:tracePt t="6443" x="1176338" y="1227138"/>
          <p14:tracePt t="6459" x="1289050" y="1163638"/>
          <p14:tracePt t="6476" x="1539875" y="1089025"/>
          <p14:tracePt t="6492" x="1852613" y="1014413"/>
          <p14:tracePt t="6509" x="1990725" y="1014413"/>
          <p14:tracePt t="6526" x="2065338" y="989013"/>
          <p14:tracePt t="6542" x="2316163" y="938213"/>
          <p14:tracePt t="6559" x="3041650" y="863600"/>
          <p14:tracePt t="6576" x="4668838" y="600075"/>
          <p14:tracePt t="6592" x="6759575" y="600075"/>
          <p14:tracePt t="6595" x="7773988" y="600075"/>
          <p14:tracePt t="6610" x="9163050" y="738188"/>
          <p14:tracePt t="6626" x="10464800" y="838200"/>
          <p14:tracePt t="6643" x="11490325" y="876300"/>
          <p14:tracePt t="6659" x="11866563" y="876300"/>
          <p14:tracePt t="6676" x="11941175" y="876300"/>
          <p14:tracePt t="6730" x="11928475" y="876300"/>
          <p14:tracePt t="6738" x="11904663" y="876300"/>
          <p14:tracePt t="6746" x="11891963" y="876300"/>
          <p14:tracePt t="6759" x="11828463" y="876300"/>
          <p14:tracePt t="6776" x="11628438" y="876300"/>
          <p14:tracePt t="6792" x="11277600" y="901700"/>
          <p14:tracePt t="6795" x="11128375" y="912813"/>
          <p14:tracePt t="6809" x="10777538" y="963613"/>
          <p14:tracePt t="6826" x="10490200" y="989013"/>
          <p14:tracePt t="6842" x="10352088" y="1014413"/>
          <p14:tracePt t="6859" x="10313988" y="1025525"/>
          <p14:tracePt t="6906" x="10313988" y="1038225"/>
          <p14:tracePt t="6914" x="10252075" y="1050925"/>
          <p14:tracePt t="6926" x="10177463" y="1076325"/>
          <p14:tracePt t="6942" x="10001250" y="1076325"/>
          <p14:tracePt t="6959" x="9739313" y="1101725"/>
          <p14:tracePt t="6976" x="9450388" y="1101725"/>
          <p14:tracePt t="6978" x="9237663" y="1101725"/>
          <p14:tracePt t="6993" x="8999538" y="1050925"/>
          <p14:tracePt t="6995" x="8799513" y="1050925"/>
          <p14:tracePt t="7009" x="8412163" y="989013"/>
          <p14:tracePt t="7026" x="8174038" y="963613"/>
          <p14:tracePt t="7042" x="8110538" y="938213"/>
          <p14:tracePt t="7074" x="8148638" y="938213"/>
          <p14:tracePt t="7082" x="8312150" y="938213"/>
          <p14:tracePt t="7092" x="8624888" y="1001713"/>
          <p14:tracePt t="7109" x="9337675" y="1201738"/>
          <p14:tracePt t="7126" x="9563100" y="1276350"/>
          <p14:tracePt t="7146" x="9537700" y="1276350"/>
          <p14:tracePt t="7159" x="9350375" y="1301750"/>
          <p14:tracePt t="7176" x="8537575" y="1301750"/>
          <p14:tracePt t="7192" x="7423150" y="1227138"/>
          <p14:tracePt t="7195" x="6934200" y="1189038"/>
          <p14:tracePt t="7209" x="6370638" y="1138238"/>
          <p14:tracePt t="7226" x="6296025" y="1138238"/>
          <p14:tracePt t="7242" x="6383338" y="1138238"/>
          <p14:tracePt t="7259" x="6997700" y="1163638"/>
          <p14:tracePt t="7276" x="8174038" y="1463675"/>
          <p14:tracePt t="7292" x="8786813" y="1527175"/>
          <p14:tracePt t="7309" x="8886825" y="1527175"/>
          <p14:tracePt t="7326" x="8837613" y="1563688"/>
          <p14:tracePt t="7342" x="8399463" y="1563688"/>
          <p14:tracePt t="7359" x="7597775" y="1439863"/>
          <p14:tracePt t="7376" x="6596063" y="1227138"/>
          <p14:tracePt t="7392" x="6208713" y="1138238"/>
          <p14:tracePt t="7396" x="6183313" y="1138238"/>
          <p14:tracePt t="7409" x="6221413" y="1114425"/>
          <p14:tracePt t="7426" x="6734175" y="1089025"/>
          <p14:tracePt t="7443" x="7948613" y="1089025"/>
          <p14:tracePt t="7459" x="8899525" y="1089025"/>
          <p14:tracePt t="7476" x="9075738" y="1089025"/>
          <p14:tracePt t="7498" x="8950325" y="1089025"/>
          <p14:tracePt t="7509" x="8686800" y="1063625"/>
          <p14:tracePt t="7526" x="7961313" y="901700"/>
          <p14:tracePt t="7543" x="7197725" y="776288"/>
          <p14:tracePt t="7559" x="6746875" y="638175"/>
          <p14:tracePt t="7576" x="6672263" y="638175"/>
          <p14:tracePt t="7593" x="6734175" y="638175"/>
          <p14:tracePt t="7595" x="6897688" y="638175"/>
          <p14:tracePt t="7609" x="7335838" y="638175"/>
          <p14:tracePt t="7626" x="7497763" y="663575"/>
          <p14:tracePt t="7642" x="7510463" y="663575"/>
          <p14:tracePt t="7659" x="7459663" y="663575"/>
          <p14:tracePt t="7676" x="7223125" y="663575"/>
          <p14:tracePt t="7693" x="7085013" y="663575"/>
          <p14:tracePt t="7709" x="6985000" y="650875"/>
          <p14:tracePt t="7726" x="6946900" y="650875"/>
          <p14:tracePt t="7742" x="6934200" y="650875"/>
          <p14:tracePt t="7759" x="6897688" y="650875"/>
          <p14:tracePt t="7775" x="6797675" y="625475"/>
          <p14:tracePt t="7792" x="6721475" y="625475"/>
          <p14:tracePt t="7795" x="6684963" y="625475"/>
          <p14:tracePt t="7809" x="6672263" y="625475"/>
          <p14:tracePt t="7826" x="6634163" y="625475"/>
          <p14:tracePt t="7843" x="6584950" y="625475"/>
          <p14:tracePt t="7859" x="6496050" y="676275"/>
          <p14:tracePt t="7876" x="6408738" y="725488"/>
          <p14:tracePt t="7892" x="6346825" y="763588"/>
          <p14:tracePt t="7909" x="6308725" y="801688"/>
          <p14:tracePt t="7926" x="6270625" y="850900"/>
          <p14:tracePt t="7942" x="6234113" y="925513"/>
          <p14:tracePt t="7959" x="6183313" y="1014413"/>
          <p14:tracePt t="7976" x="6134100" y="1089025"/>
          <p14:tracePt t="7978" x="6134100" y="1125538"/>
          <p14:tracePt t="7992" x="6134100" y="1176338"/>
          <p14:tracePt t="7995" x="6134100" y="1214438"/>
          <p14:tracePt t="8009" x="6134100" y="1263650"/>
          <p14:tracePt t="8026" x="6134100" y="1301750"/>
          <p14:tracePt t="8042" x="6246813" y="1350963"/>
          <p14:tracePt t="8059" x="6546850" y="1376363"/>
          <p14:tracePt t="8076" x="6784975" y="1401763"/>
          <p14:tracePt t="8092" x="6921500" y="1401763"/>
          <p14:tracePt t="8109" x="6997700" y="1389063"/>
          <p14:tracePt t="8126" x="6997700" y="1376363"/>
          <p14:tracePt t="8142" x="6997700" y="1327150"/>
          <p14:tracePt t="8159" x="7021513" y="1301750"/>
          <p14:tracePt t="8176" x="7046913" y="1289050"/>
          <p14:tracePt t="8192" x="7059613" y="1276350"/>
          <p14:tracePt t="8209" x="7072313" y="1238250"/>
          <p14:tracePt t="8241" x="7097713" y="1227138"/>
          <p14:tracePt t="8258" x="7110413" y="1201738"/>
          <p14:tracePt t="8274" x="7123113" y="1189038"/>
          <p14:tracePt t="8290" x="7123113" y="1176338"/>
          <p14:tracePt t="8298" x="7123113" y="1150938"/>
          <p14:tracePt t="8309" x="7123113" y="1114425"/>
          <p14:tracePt t="8326" x="7123113" y="1063625"/>
          <p14:tracePt t="8342" x="7123113" y="1050925"/>
          <p14:tracePt t="8359" x="7123113" y="1014413"/>
          <p14:tracePt t="8376" x="7123113" y="1001713"/>
          <p14:tracePt t="8392" x="7110413" y="963613"/>
          <p14:tracePt t="8395" x="7097713" y="950913"/>
          <p14:tracePt t="8434" x="7097713" y="938213"/>
          <p14:tracePt t="8482" x="7097713" y="901700"/>
          <p14:tracePt t="8490" x="7110413" y="901700"/>
          <p14:tracePt t="8498" x="7146925" y="901700"/>
          <p14:tracePt t="8509" x="7185025" y="889000"/>
          <p14:tracePt t="8525" x="7223125" y="889000"/>
          <p14:tracePt t="8542" x="7235825" y="889000"/>
          <p14:tracePt t="8618" x="7246938" y="889000"/>
          <p14:tracePt t="8634" x="7246938" y="901700"/>
          <p14:tracePt t="8642" x="7223125" y="925513"/>
          <p14:tracePt t="8650" x="7210425" y="925513"/>
          <p14:tracePt t="8659" x="7197725" y="925513"/>
          <p14:tracePt t="8676" x="7134225" y="950913"/>
          <p14:tracePt t="8692" x="7123113" y="950913"/>
          <p14:tracePt t="8709" x="7085013" y="963613"/>
          <p14:tracePt t="8730" x="7059613" y="963613"/>
          <p14:tracePt t="8742" x="7021513" y="963613"/>
          <p14:tracePt t="8826" x="7010400" y="963613"/>
          <p14:tracePt t="8834" x="6997700" y="963613"/>
          <p14:tracePt t="8842" x="6985000" y="963613"/>
          <p14:tracePt t="8978" x="6972300" y="963613"/>
          <p14:tracePt t="8995" x="6934200" y="963613"/>
          <p14:tracePt t="9010" x="6921500" y="963613"/>
          <p14:tracePt t="9025" x="6897688" y="963613"/>
          <p14:tracePt t="9034" x="6872288" y="963613"/>
          <p14:tracePt t="9050" x="6846888" y="963613"/>
          <p14:tracePt t="9058" x="6834188" y="963613"/>
          <p14:tracePt t="9075" x="6821488" y="963613"/>
          <p14:tracePt t="9092" x="6808788" y="963613"/>
          <p14:tracePt t="9138" x="6797675" y="963613"/>
          <p14:tracePt t="9146" x="6808788" y="938213"/>
          <p14:tracePt t="9154" x="6846888" y="938213"/>
          <p14:tracePt t="9162" x="6884988" y="925513"/>
          <p14:tracePt t="9175" x="6959600" y="925513"/>
          <p14:tracePt t="9192" x="7110413" y="901700"/>
          <p14:tracePt t="9195" x="7197725" y="901700"/>
          <p14:tracePt t="9209" x="7235825" y="901700"/>
          <p14:tracePt t="9211" x="7272338" y="901700"/>
          <p14:tracePt t="9226" x="7285038" y="925513"/>
          <p14:tracePt t="9242" x="7297738" y="1038225"/>
          <p14:tracePt t="9259" x="7323138" y="1138238"/>
          <p14:tracePt t="9275" x="7359650" y="1227138"/>
          <p14:tracePt t="9292" x="7359650" y="1238250"/>
          <p14:tracePt t="9309" x="7323138" y="1289050"/>
          <p14:tracePt t="9325" x="6946900" y="1314450"/>
          <p14:tracePt t="9342" x="6370638" y="1176338"/>
          <p14:tracePt t="9359" x="6045200" y="1089025"/>
          <p14:tracePt t="9375" x="5932488" y="1014413"/>
          <p14:tracePt t="9392" x="5932488" y="950913"/>
          <p14:tracePt t="9409" x="6096000" y="863600"/>
          <p14:tracePt t="9411" x="6246813" y="850900"/>
          <p14:tracePt t="9426" x="6659563" y="850900"/>
          <p14:tracePt t="9442" x="7034213" y="850900"/>
          <p14:tracePt t="9458" x="7235825" y="850900"/>
          <p14:tracePt t="9475" x="7335838" y="863600"/>
          <p14:tracePt t="9492" x="7372350" y="876300"/>
          <p14:tracePt t="9509" x="7385050" y="889000"/>
          <p14:tracePt t="9525" x="7385050" y="912813"/>
          <p14:tracePt t="9542" x="7272338" y="976313"/>
          <p14:tracePt t="9559" x="7059613" y="1025525"/>
          <p14:tracePt t="9575" x="6959600" y="1025525"/>
          <p14:tracePt t="9592" x="6897688" y="1025525"/>
          <p14:tracePt t="9634" x="6959600" y="1025525"/>
          <p14:tracePt t="9642" x="7097713" y="1025525"/>
          <p14:tracePt t="9650" x="7235825" y="1025525"/>
          <p14:tracePt t="9658" x="7348538" y="1025525"/>
          <p14:tracePt t="9675" x="7448550" y="1050925"/>
          <p14:tracePt t="9898" x="7435850" y="1050925"/>
          <p14:tracePt t="9954" x="7423150" y="1050925"/>
          <p14:tracePt t="9963" x="7423150" y="1063625"/>
          <p14:tracePt t="9970" x="7423150" y="1076325"/>
          <p14:tracePt t="9986" x="7423150" y="1089025"/>
          <p14:tracePt t="9995" x="7448550" y="1125538"/>
          <p14:tracePt t="10009" x="7510463" y="1138238"/>
          <p14:tracePt t="10012" x="7585075" y="1163638"/>
          <p14:tracePt t="10026" x="7697788" y="1189038"/>
          <p14:tracePt t="10042" x="7797800" y="1189038"/>
          <p14:tracePt t="10059" x="7874000" y="1189038"/>
          <p14:tracePt t="10098" x="7835900" y="1189038"/>
          <p14:tracePt t="10106" x="7635875" y="1114425"/>
          <p14:tracePt t="10114" x="7472363" y="1089025"/>
          <p14:tracePt t="10125" x="7310438" y="1063625"/>
          <p14:tracePt t="10142" x="7085013" y="1038225"/>
          <p14:tracePt t="10158" x="6959600" y="1014413"/>
          <p14:tracePt t="10175" x="6934200" y="1014413"/>
          <p14:tracePt t="10195" x="6959600" y="1014413"/>
          <p14:tracePt t="10209" x="7185025" y="1014413"/>
          <p14:tracePt t="10212" x="7685088" y="1089025"/>
          <p14:tracePt t="10226" x="8650288" y="1176338"/>
          <p14:tracePt t="10242" x="9250363" y="1176338"/>
          <p14:tracePt t="10259" x="9350375" y="1176338"/>
          <p14:tracePt t="10290" x="9324975" y="1176338"/>
          <p14:tracePt t="10298" x="9224963" y="1176338"/>
          <p14:tracePt t="10309" x="9124950" y="1176338"/>
          <p14:tracePt t="10325" x="8924925" y="1176338"/>
          <p14:tracePt t="10342" x="8724900" y="1138238"/>
          <p14:tracePt t="10358" x="8486775" y="1114425"/>
          <p14:tracePt t="10375" x="8312150" y="1089025"/>
          <p14:tracePt t="10392" x="8261350" y="1089025"/>
          <p14:tracePt t="10409" x="8235950" y="1063625"/>
          <p14:tracePt t="10458" x="8223250" y="1063625"/>
          <p14:tracePt t="10466" x="8212138" y="1063625"/>
          <p14:tracePt t="10475" x="8174038" y="1063625"/>
          <p14:tracePt t="10492" x="8074025" y="1063625"/>
          <p14:tracePt t="10509" x="7999413" y="1050925"/>
          <p14:tracePt t="10525" x="7897813" y="1038225"/>
          <p14:tracePt t="10542" x="7848600" y="1014413"/>
          <p14:tracePt t="10559" x="7735888" y="976313"/>
          <p14:tracePt t="10575" x="7523163" y="912813"/>
          <p14:tracePt t="10592" x="7359650" y="863600"/>
          <p14:tracePt t="10608" x="7335838" y="838200"/>
          <p14:tracePt t="10611" x="7335838" y="825500"/>
          <p14:tracePt t="10625" x="7335838" y="776288"/>
          <p14:tracePt t="10642" x="7335838" y="763588"/>
          <p14:tracePt t="10658" x="7335838" y="738188"/>
          <p14:tracePt t="10682" x="7323138" y="725488"/>
          <p14:tracePt t="10714" x="7359650" y="712788"/>
          <p14:tracePt t="10722" x="7397750" y="700088"/>
          <p14:tracePt t="10730" x="7435850" y="700088"/>
          <p14:tracePt t="10741" x="7472363" y="700088"/>
          <p14:tracePt t="10758" x="7485063" y="700088"/>
          <p14:tracePt t="10802" x="7497763" y="712788"/>
          <p14:tracePt t="10811" x="7497763" y="776288"/>
          <p14:tracePt t="10818" x="7523163" y="876300"/>
          <p14:tracePt t="10825" x="7572375" y="989013"/>
          <p14:tracePt t="10842" x="7685088" y="1227138"/>
          <p14:tracePt t="10858" x="7773988" y="1389063"/>
          <p14:tracePt t="10875" x="7810500" y="1427163"/>
          <p14:tracePt t="11002" x="7823200" y="1427163"/>
          <p14:tracePt t="11011" x="7835900" y="1414463"/>
          <p14:tracePt t="11034" x="7848600" y="1401763"/>
          <p14:tracePt t="11041" x="7861300" y="1389063"/>
          <p14:tracePt t="11050" x="7897813" y="1363663"/>
          <p14:tracePt t="11066" x="7910513" y="1363663"/>
          <p14:tracePt t="11074" x="7910513" y="1350963"/>
          <p14:tracePt t="11765" x="7923213" y="1350963"/>
          <p14:tracePt t="11774" x="7961313" y="1350963"/>
          <p14:tracePt t="11783" x="7999413" y="1350963"/>
          <p14:tracePt t="11796" x="8010525" y="1350963"/>
          <p14:tracePt t="11834" x="7961313" y="1350963"/>
          <p14:tracePt t="11841" x="7861300" y="1350963"/>
          <p14:tracePt t="11850" x="7735888" y="1339850"/>
          <p14:tracePt t="11858" x="7623175" y="1289050"/>
          <p14:tracePt t="11874" x="7385050" y="1238250"/>
          <p14:tracePt t="11891" x="7272338" y="1189038"/>
          <p14:tracePt t="11908" x="7159625" y="1189038"/>
          <p14:tracePt t="11925" x="7034213" y="1189038"/>
          <p14:tracePt t="11942" x="6834188" y="1189038"/>
          <p14:tracePt t="11959" x="6659563" y="1189038"/>
          <p14:tracePt t="11975" x="6572250" y="1189038"/>
          <p14:tracePt t="11992" x="6559550" y="1214438"/>
          <p14:tracePt t="12008" x="6534150" y="1227138"/>
          <p14:tracePt t="12012" x="6521450" y="1250950"/>
          <p14:tracePt t="12025" x="6446838" y="1276350"/>
          <p14:tracePt t="12042" x="6308725" y="1301750"/>
          <p14:tracePt t="12059" x="6146800" y="1301750"/>
          <p14:tracePt t="12075" x="6083300" y="1301750"/>
          <p14:tracePt t="12091" x="6083300" y="1314450"/>
          <p14:tracePt t="12122" x="6070600" y="1327150"/>
          <p14:tracePt t="12186" x="6083300" y="1327150"/>
          <p14:tracePt t="12195" x="6096000" y="1327150"/>
          <p14:tracePt t="12202" x="6134100" y="1327150"/>
          <p14:tracePt t="12211" x="6146800" y="1327150"/>
          <p14:tracePt t="12226" x="6170613" y="1327150"/>
          <p14:tracePt t="12242" x="6221413" y="1314450"/>
          <p14:tracePt t="12259" x="6246813" y="1289050"/>
          <p14:tracePt t="12275" x="6259513" y="1238250"/>
          <p14:tracePt t="12292" x="6308725" y="1163638"/>
          <p14:tracePt t="12308" x="6321425" y="1125538"/>
          <p14:tracePt t="12325" x="6346825" y="1114425"/>
          <p14:tracePt t="12370" x="6346825" y="1101725"/>
          <p14:tracePt t="12378" x="6308725" y="1089025"/>
          <p14:tracePt t="12386" x="6296025" y="1089025"/>
          <p14:tracePt t="12395" x="6283325" y="1089025"/>
          <p14:tracePt t="12642" x="6296025" y="1076325"/>
          <p14:tracePt t="12756" x="6296025" y="1050925"/>
          <p14:tracePt t="12762" x="6334125" y="1038225"/>
          <p14:tracePt t="12775" x="6359525" y="1038225"/>
          <p14:tracePt t="12791" x="6396038" y="1014413"/>
          <p14:tracePt t="12811" x="6408738" y="1014413"/>
          <p14:tracePt t="12834" x="6421438" y="1014413"/>
          <p14:tracePt t="12850" x="6421438" y="989013"/>
          <p14:tracePt t="12858" x="6396038" y="989013"/>
          <p14:tracePt t="12874" x="6370638" y="989013"/>
          <p14:tracePt t="12891" x="6334125" y="989013"/>
          <p14:tracePt t="12908" x="6321425" y="989013"/>
          <p14:tracePt t="12930" x="6308725" y="989013"/>
          <p14:tracePt t="12941" x="6296025" y="989013"/>
          <p14:tracePt t="12994" x="6283325" y="989013"/>
          <p14:tracePt t="13154" x="6270625" y="989013"/>
          <p14:tracePt t="13196" x="6259513" y="989013"/>
          <p14:tracePt t="13211" x="6246813" y="989013"/>
          <p14:tracePt t="13300" x="6234113" y="989013"/>
          <p14:tracePt t="13309" x="6208713" y="989013"/>
          <p14:tracePt t="13338" x="6196013" y="989013"/>
          <p14:tracePt t="13378" x="6183313" y="989013"/>
          <p14:tracePt t="13395" x="6170613" y="989013"/>
          <p14:tracePt t="13418" x="6170613" y="1001713"/>
          <p14:tracePt t="13434" x="6134100" y="1014413"/>
          <p14:tracePt t="13442" x="6121400" y="1014413"/>
          <p14:tracePt t="13450" x="6096000" y="1025525"/>
          <p14:tracePt t="13458" x="6083300" y="1038225"/>
          <p14:tracePt t="13490" x="6070600" y="1038225"/>
          <p14:tracePt t="13506" x="6070600" y="1063625"/>
          <p14:tracePt t="13514" x="6057900" y="1076325"/>
          <p14:tracePt t="13525" x="6057900" y="1089025"/>
          <p14:tracePt t="13541" x="6057900" y="1125538"/>
          <p14:tracePt t="13558" x="6057900" y="1201738"/>
          <p14:tracePt t="13574" x="6057900" y="1227138"/>
          <p14:tracePt t="13591" x="6108700" y="1263650"/>
          <p14:tracePt t="13608" x="6183313" y="1276350"/>
          <p14:tracePt t="13624" x="6259513" y="1276350"/>
          <p14:tracePt t="13628" x="6321425" y="1276350"/>
          <p14:tracePt t="13642" x="6434138" y="1276350"/>
          <p14:tracePt t="13658" x="6508750" y="1276350"/>
          <p14:tracePt t="13675" x="6559550" y="1263650"/>
          <p14:tracePt t="13691" x="6572250" y="1214438"/>
          <p14:tracePt t="13708" x="6572250" y="1114425"/>
          <p14:tracePt t="13725" x="6572250" y="1025525"/>
          <p14:tracePt t="13741" x="6459538" y="901700"/>
          <p14:tracePt t="13758" x="6308725" y="850900"/>
          <p14:tracePt t="13775" x="6170613" y="850900"/>
          <p14:tracePt t="13791" x="6070600" y="850900"/>
          <p14:tracePt t="13808" x="5995988" y="912813"/>
          <p14:tracePt t="13824" x="5945188" y="1089025"/>
          <p14:tracePt t="13827" x="5945188" y="1150938"/>
          <p14:tracePt t="13841" x="5970588" y="1276350"/>
          <p14:tracePt t="13858" x="6170613" y="1363663"/>
          <p14:tracePt t="13874" x="6434138" y="1389063"/>
          <p14:tracePt t="13891" x="6608763" y="1389063"/>
          <p14:tracePt t="13908" x="6734175" y="1350963"/>
          <p14:tracePt t="13924" x="6759575" y="1314450"/>
          <p14:tracePt t="13941" x="6759575" y="1238250"/>
          <p14:tracePt t="13958" x="6759575" y="1176338"/>
          <p14:tracePt t="13975" x="6646863" y="1150938"/>
          <p14:tracePt t="13991" x="6546850" y="1150938"/>
          <p14:tracePt t="14008" x="6496050" y="1150938"/>
          <p14:tracePt t="14025" x="6446838" y="1176338"/>
          <p14:tracePt t="14027" x="6434138" y="1214438"/>
          <p14:tracePt t="14042" x="6434138" y="1238250"/>
          <p14:tracePt t="14058" x="6434138" y="1276350"/>
          <p14:tracePt t="14082" x="6508750" y="1276350"/>
          <p14:tracePt t="14091" x="6572250" y="1276350"/>
          <p14:tracePt t="14108" x="6734175" y="1276350"/>
          <p14:tracePt t="14124" x="6784975" y="1276350"/>
          <p14:tracePt t="14146" x="6784975" y="1263650"/>
          <p14:tracePt t="14162" x="6784975" y="1250950"/>
          <p14:tracePt t="14178" x="6772275" y="1238250"/>
          <p14:tracePt t="14191" x="6746875" y="1238250"/>
          <p14:tracePt t="14208" x="6721475" y="1238250"/>
          <p14:tracePt t="14227" x="6708775" y="1238250"/>
          <p14:tracePt t="14266" x="6684963" y="1238250"/>
          <p14:tracePt t="14274" x="6672263" y="1238250"/>
          <p14:tracePt t="14282" x="6659563" y="1238250"/>
          <p14:tracePt t="14389" x="6646863" y="1238250"/>
          <p14:tracePt t="14411" x="6634163" y="1238250"/>
          <p14:tracePt t="14427" x="6621463" y="1227138"/>
          <p14:tracePt t="14514" x="6621463" y="1214438"/>
          <p14:tracePt t="15037" x="6608763" y="1201738"/>
          <p14:tracePt t="15043" x="6596063" y="1201738"/>
          <p14:tracePt t="15404" x="6584950" y="1201738"/>
          <p14:tracePt t="15413" x="6559550" y="1189038"/>
          <p14:tracePt t="15428" x="6508750" y="1189038"/>
          <p14:tracePt t="15441" x="6459538" y="1189038"/>
          <p14:tracePt t="15458" x="6434138" y="1189038"/>
          <p14:tracePt t="15474" x="6396038" y="1189038"/>
          <p14:tracePt t="15498" x="6383338" y="1189038"/>
          <p14:tracePt t="15522" x="6408738" y="1250950"/>
          <p14:tracePt t="15530" x="6472238" y="1250950"/>
          <p14:tracePt t="15540" x="6584950" y="1276350"/>
          <p14:tracePt t="15557" x="6721475" y="1276350"/>
          <p14:tracePt t="15574" x="6746875" y="1276350"/>
          <p14:tracePt t="15650" x="6734175" y="1276350"/>
          <p14:tracePt t="15666" x="6708775" y="1276350"/>
          <p14:tracePt t="15698" x="6684963" y="1301750"/>
          <p14:tracePt t="15714" x="6684963" y="1314450"/>
          <p14:tracePt t="15730" x="6684963" y="1327150"/>
          <p14:tracePt t="15738" x="6684963" y="1350963"/>
          <p14:tracePt t="15746" x="6684963" y="1363663"/>
          <p14:tracePt t="15757" x="6721475" y="1401763"/>
          <p14:tracePt t="15774" x="6734175" y="1427163"/>
          <p14:tracePt t="15794" x="6734175" y="1439863"/>
          <p14:tracePt t="15874" x="6734175" y="1414463"/>
          <p14:tracePt t="15884" x="6734175" y="1376363"/>
          <p14:tracePt t="15894" x="6734175" y="1363663"/>
          <p14:tracePt t="15908" x="6734175" y="1327150"/>
          <p14:tracePt t="15924" x="6772275" y="1289050"/>
          <p14:tracePt t="15941" x="6834188" y="1263650"/>
          <p14:tracePt t="15957" x="7110413" y="1238250"/>
          <p14:tracePt t="15974" x="7785100" y="1163638"/>
          <p14:tracePt t="15991" x="8724900" y="1076325"/>
          <p14:tracePt t="16007" x="9550400" y="1038225"/>
          <p14:tracePt t="16024" x="10201275" y="1038225"/>
          <p14:tracePt t="16040" x="10690225" y="1038225"/>
          <p14:tracePt t="16043" x="10864850" y="1038225"/>
          <p14:tracePt t="16058" x="11141075" y="1050925"/>
          <p14:tracePt t="16074" x="11290300" y="1050925"/>
          <p14:tracePt t="16091" x="11303000" y="1076325"/>
          <p14:tracePt t="16107" x="11315700" y="1076325"/>
          <p14:tracePt t="16130" x="11315700" y="1089025"/>
          <p14:tracePt t="16141" x="11277600" y="1101725"/>
          <p14:tracePt t="16157" x="11215688" y="1101725"/>
          <p14:tracePt t="16174" x="11202988" y="1101725"/>
          <p14:tracePt t="16194" x="11202988" y="1114425"/>
          <p14:tracePt t="16308" x="11215688" y="1114425"/>
          <p14:tracePt t="16338" x="11215688" y="1089025"/>
          <p14:tracePt t="16347" x="11202988" y="1076325"/>
          <p14:tracePt t="16357" x="11177588" y="1063625"/>
          <p14:tracePt t="16374" x="11153775" y="1063625"/>
          <p14:tracePt t="16391" x="11128375" y="1063625"/>
          <p14:tracePt t="16407" x="11115675" y="1063625"/>
          <p14:tracePt t="16424" x="11064875" y="1063625"/>
          <p14:tracePt t="16441" x="11028363" y="1063625"/>
          <p14:tracePt t="16490" x="11002963" y="1063625"/>
          <p14:tracePt t="16514" x="10977563" y="1089025"/>
          <p14:tracePt t="16522" x="10964863" y="1101725"/>
          <p14:tracePt t="16530" x="10952163" y="1101725"/>
          <p14:tracePt t="16541" x="10915650" y="1101725"/>
          <p14:tracePt t="16558" x="10852150" y="1125538"/>
          <p14:tracePt t="16574" x="10802938" y="1138238"/>
          <p14:tracePt t="16591" x="10764838" y="1138238"/>
          <p14:tracePt t="16608" x="10726738" y="1150938"/>
          <p14:tracePt t="16634" x="10726738" y="1163638"/>
          <p14:tracePt t="16642" x="10690225" y="1163638"/>
          <p14:tracePt t="16658" x="10614025" y="1114425"/>
          <p14:tracePt t="16674" x="10590213" y="1089025"/>
          <p14:tracePt t="16691" x="10590213" y="1063625"/>
          <p14:tracePt t="16708" x="10564813" y="1050925"/>
          <p14:tracePt t="16724" x="10564813" y="1038225"/>
          <p14:tracePt t="16741" x="10564813" y="1025525"/>
          <p14:tracePt t="16757" x="10564813" y="1001713"/>
          <p14:tracePt t="16786" x="10590213" y="976313"/>
          <p14:tracePt t="16794" x="10602913" y="976313"/>
          <p14:tracePt t="16810" x="10626725" y="963613"/>
          <p14:tracePt t="16824" x="10639425" y="963613"/>
          <p14:tracePt t="16841" x="10652125" y="950913"/>
          <p14:tracePt t="17237" x="10639425" y="950913"/>
          <p14:tracePt t="17258" x="10639425" y="976313"/>
          <p14:tracePt t="17266" x="10639425" y="989013"/>
          <p14:tracePt t="17274" x="10639425" y="1001713"/>
          <p14:tracePt t="17290" x="10639425" y="1038225"/>
          <p14:tracePt t="17307" x="10602913" y="1089025"/>
          <p14:tracePt t="17324" x="10602913" y="1114425"/>
          <p14:tracePt t="17341" x="10590213" y="1125538"/>
          <p14:tracePt t="17357" x="10577513" y="1138238"/>
          <p14:tracePt t="17373" x="10539413" y="1138238"/>
          <p14:tracePt t="17390" x="10526713" y="1150938"/>
          <p14:tracePt t="17410" x="10514013" y="1150938"/>
          <p14:tracePt t="17427" x="10502900" y="1163638"/>
          <p14:tracePt t="17450" x="10477500" y="1163638"/>
          <p14:tracePt t="17516" x="10464800" y="1163638"/>
          <p14:tracePt t="17524" x="10452100" y="1163638"/>
          <p14:tracePt t="17530" x="10439400" y="1163638"/>
          <p14:tracePt t="17541" x="10414000" y="1163638"/>
          <p14:tracePt t="17557" x="10377488" y="1150938"/>
          <p14:tracePt t="17574" x="10352088" y="1114425"/>
          <p14:tracePt t="17590" x="10352088" y="1038225"/>
          <p14:tracePt t="17607" x="10377488" y="925513"/>
          <p14:tracePt t="17624" x="10477500" y="850900"/>
          <p14:tracePt t="17640" x="10677525" y="801688"/>
          <p14:tracePt t="17643" x="10777538" y="801688"/>
          <p14:tracePt t="17657" x="10939463" y="801688"/>
          <p14:tracePt t="17674" x="11102975" y="825500"/>
          <p14:tracePt t="17691" x="11164888" y="912813"/>
          <p14:tracePt t="17707" x="11190288" y="1089025"/>
          <p14:tracePt t="17724" x="11190288" y="1250950"/>
          <p14:tracePt t="17740" x="11041063" y="1339850"/>
          <p14:tracePt t="17757" x="10864850" y="1389063"/>
          <p14:tracePt t="17774" x="10715625" y="1389063"/>
          <p14:tracePt t="17790" x="10664825" y="1389063"/>
          <p14:tracePt t="17807" x="10639425" y="1314450"/>
          <p14:tracePt t="17823" x="10639425" y="1238250"/>
          <p14:tracePt t="17840" x="10652125" y="1150938"/>
          <p14:tracePt t="17842" x="10702925" y="1125538"/>
          <p14:tracePt t="17857" x="10839450" y="1114425"/>
          <p14:tracePt t="17874" x="10952163" y="1089025"/>
          <p14:tracePt t="17890" x="10990263" y="1089025"/>
          <p14:tracePt t="17930" x="10952163" y="1114425"/>
          <p14:tracePt t="17938" x="10915650" y="1138238"/>
          <p14:tracePt t="17946" x="10802938" y="1189038"/>
          <p14:tracePt t="17957" x="10715625" y="1214438"/>
          <p14:tracePt t="17974" x="10564813" y="1214438"/>
          <p14:tracePt t="17990" x="10514013" y="1214438"/>
          <p14:tracePt t="18007" x="10464800" y="1214438"/>
          <p14:tracePt t="18024" x="10464800" y="1150938"/>
          <p14:tracePt t="18041" x="10490200" y="1076325"/>
          <p14:tracePt t="18044" x="10526713" y="1063625"/>
          <p14:tracePt t="18057" x="10639425" y="1038225"/>
          <p14:tracePt t="18074" x="10726738" y="1038225"/>
          <p14:tracePt t="18090" x="10764838" y="1038225"/>
          <p14:tracePt t="18114" x="10752138" y="1050925"/>
          <p14:tracePt t="18123" x="10739438" y="1063625"/>
          <p14:tracePt t="18140" x="10664825" y="1101725"/>
          <p14:tracePt t="18157" x="10590213" y="1125538"/>
          <p14:tracePt t="18174" x="10526713" y="1138238"/>
          <p14:tracePt t="18191" x="10452100" y="1138238"/>
          <p14:tracePt t="18207" x="10352088" y="1138238"/>
          <p14:tracePt t="18224" x="10213975" y="1089025"/>
          <p14:tracePt t="18240" x="10164763" y="1050925"/>
          <p14:tracePt t="18243" x="10164763" y="1038225"/>
          <p14:tracePt t="18257" x="10164763" y="1001713"/>
          <p14:tracePt t="18274" x="10177463" y="963613"/>
          <p14:tracePt t="18290" x="10313988" y="963613"/>
          <p14:tracePt t="18307" x="10390188" y="963613"/>
          <p14:tracePt t="18323" x="10401300" y="963613"/>
          <p14:tracePt t="18340" x="10414000" y="963613"/>
          <p14:tracePt t="18357" x="10414000" y="989013"/>
          <p14:tracePt t="18373" x="10414000" y="1014413"/>
          <p14:tracePt t="18390" x="10414000" y="1038225"/>
          <p14:tracePt t="19202" x="10414000" y="1063625"/>
          <p14:tracePt t="20461" x="10390188" y="1063625"/>
          <p14:tracePt t="20467" x="10377488" y="1063625"/>
          <p14:tracePt t="20482" x="10364788" y="1063625"/>
          <p14:tracePt t="20506" x="10352088" y="1063625"/>
          <p14:tracePt t="20538" x="10339388" y="1063625"/>
          <p14:tracePt t="20684" x="10339388" y="1050925"/>
          <p14:tracePt t="20762" x="10313988" y="1038225"/>
          <p14:tracePt t="20770" x="10264775" y="1038225"/>
          <p14:tracePt t="20778" x="10252075" y="1050925"/>
          <p14:tracePt t="20790" x="10239375" y="1063625"/>
          <p14:tracePt t="20810" x="10226675" y="1063625"/>
          <p14:tracePt t="20917" x="10201275" y="1076325"/>
          <p14:tracePt t="20922" x="10164763" y="1076325"/>
          <p14:tracePt t="20929" x="10126663" y="1101725"/>
          <p14:tracePt t="20940" x="10088563" y="1101725"/>
          <p14:tracePt t="20957" x="9926638" y="1101725"/>
          <p14:tracePt t="20973" x="9763125" y="1101725"/>
          <p14:tracePt t="20990" x="9626600" y="1101725"/>
          <p14:tracePt t="21006" x="9513888" y="1101725"/>
          <p14:tracePt t="21023" x="9350375" y="1076325"/>
          <p14:tracePt t="21026" x="9275763" y="1076325"/>
          <p14:tracePt t="21040" x="9237663" y="1076325"/>
          <p14:tracePt t="21056" x="9224963" y="1050925"/>
          <p14:tracePt t="21106" x="9212263" y="1050925"/>
          <p14:tracePt t="21114" x="9175750" y="1050925"/>
          <p14:tracePt t="21122" x="9124950" y="1063625"/>
          <p14:tracePt t="21140" x="8986838" y="1063625"/>
          <p14:tracePt t="21156" x="8837613" y="1063625"/>
          <p14:tracePt t="21173" x="8712200" y="1089025"/>
          <p14:tracePt t="21190" x="8686800" y="1089025"/>
          <p14:tracePt t="21206" x="8650288" y="1089025"/>
          <p14:tracePt t="21223" x="8574088" y="1089025"/>
          <p14:tracePt t="21240" x="8412163" y="1089025"/>
          <p14:tracePt t="21256" x="8248650" y="1089025"/>
          <p14:tracePt t="21259" x="8212138" y="1089025"/>
          <p14:tracePt t="21273" x="8174038" y="1089025"/>
          <p14:tracePt t="21365" x="8161338" y="1089025"/>
          <p14:tracePt t="21370" x="8123238" y="1089025"/>
          <p14:tracePt t="21378" x="8086725" y="1089025"/>
          <p14:tracePt t="21390" x="8048625" y="1089025"/>
          <p14:tracePt t="21406" x="7848600" y="1025525"/>
          <p14:tracePt t="21423" x="7661275" y="950913"/>
          <p14:tracePt t="21440" x="7535863" y="901700"/>
          <p14:tracePt t="21456" x="7472363" y="876300"/>
          <p14:tracePt t="21459" x="7448550" y="876300"/>
          <p14:tracePt t="21473" x="7323138" y="838200"/>
          <p14:tracePt t="21490" x="7097713" y="825500"/>
          <p14:tracePt t="21506" x="6846888" y="788988"/>
          <p14:tracePt t="21523" x="6646863" y="763588"/>
          <p14:tracePt t="21540" x="6584950" y="763588"/>
          <p14:tracePt t="21556" x="6534150" y="763588"/>
          <p14:tracePt t="21573" x="6408738" y="863600"/>
          <p14:tracePt t="21590" x="6234113" y="938213"/>
          <p14:tracePt t="21606" x="5995988" y="989013"/>
          <p14:tracePt t="21623" x="5783263" y="1076325"/>
          <p14:tracePt t="21640" x="5683250" y="1089025"/>
          <p14:tracePt t="21656" x="5545138" y="1150938"/>
          <p14:tracePt t="21659" x="5483225" y="1189038"/>
          <p14:tracePt t="21673" x="5370513" y="1227138"/>
          <p14:tracePt t="21690" x="5319713" y="1276350"/>
          <p14:tracePt t="21706" x="5307013" y="1276350"/>
          <p14:tracePt t="21730" x="5294313" y="1289050"/>
          <p14:tracePt t="21754" x="5294313" y="1314450"/>
          <p14:tracePt t="21818" x="5281613" y="1314450"/>
          <p14:tracePt t="21853" x="5281613" y="1301750"/>
          <p14:tracePt t="21862" x="5281613" y="1238250"/>
          <p14:tracePt t="21877" x="5219700" y="938213"/>
          <p14:tracePt t="21890" x="5170488" y="663575"/>
          <p14:tracePt t="22018" x="6083300" y="612775"/>
          <p14:tracePt t="22026" x="6083300" y="650875"/>
          <p14:tracePt t="22034" x="6057900" y="700088"/>
          <p14:tracePt t="22043" x="5970588" y="763588"/>
          <p14:tracePt t="22057" x="5883275" y="838200"/>
          <p14:tracePt t="22059" x="5808663" y="889000"/>
          <p14:tracePt t="22073" x="5695950" y="925513"/>
          <p14:tracePt t="22090" x="5570538" y="1001713"/>
          <p14:tracePt t="22106" x="5557838" y="1001713"/>
          <p14:tracePt t="22146" x="5607050" y="1001713"/>
          <p14:tracePt t="22154" x="5683250" y="989013"/>
          <p14:tracePt t="22162" x="5808663" y="925513"/>
          <p14:tracePt t="22173" x="5895975" y="889000"/>
          <p14:tracePt t="22189" x="6034088" y="863600"/>
          <p14:tracePt t="22206" x="6096000" y="838200"/>
          <p14:tracePt t="22258" x="6096000" y="889000"/>
          <p14:tracePt t="22265" x="6034088" y="989013"/>
          <p14:tracePt t="22274" x="5983288" y="1063625"/>
          <p14:tracePt t="22290" x="5921375" y="1125538"/>
          <p14:tracePt t="22306" x="5921375" y="1138238"/>
          <p14:tracePt t="22346" x="5908675" y="1138238"/>
          <p14:tracePt t="22354" x="5857875" y="1089025"/>
          <p14:tracePt t="22362" x="5783263" y="1014413"/>
          <p14:tracePt t="22373" x="5732463" y="938213"/>
          <p14:tracePt t="22389" x="5708650" y="825500"/>
          <p14:tracePt t="22406" x="5695950" y="776288"/>
          <p14:tracePt t="22423" x="5708650" y="738188"/>
          <p14:tracePt t="22440" x="5908675" y="738188"/>
          <p14:tracePt t="22456" x="6334125" y="889000"/>
          <p14:tracePt t="22459" x="6472238" y="963613"/>
          <p14:tracePt t="22473" x="6546850" y="1038225"/>
          <p14:tracePt t="22490" x="6546850" y="1089025"/>
          <p14:tracePt t="22506" x="6408738" y="1150938"/>
          <p14:tracePt t="22522" x="6170613" y="1201738"/>
          <p14:tracePt t="22539" x="5870575" y="1201738"/>
          <p14:tracePt t="22556" x="5695950" y="1189038"/>
          <p14:tracePt t="22573" x="5619750" y="1138238"/>
          <p14:tracePt t="22590" x="5619750" y="1063625"/>
          <p14:tracePt t="22606" x="5619750" y="963613"/>
          <p14:tracePt t="22623" x="5695950" y="912813"/>
          <p14:tracePt t="22639" x="5908675" y="850900"/>
          <p14:tracePt t="22656" x="6057900" y="812800"/>
          <p14:tracePt t="22659" x="6096000" y="812800"/>
          <p14:tracePt t="22673" x="6121400" y="812800"/>
          <p14:tracePt t="22689" x="6121400" y="825500"/>
          <p14:tracePt t="22706" x="6121400" y="925513"/>
          <p14:tracePt t="22723" x="6121400" y="1025525"/>
          <p14:tracePt t="22739" x="6096000" y="1138238"/>
          <p14:tracePt t="22756" x="6057900" y="1163638"/>
          <p14:tracePt t="22773" x="5995988" y="1214438"/>
          <p14:tracePt t="22789" x="5932488" y="1214438"/>
          <p14:tracePt t="22806" x="5857875" y="1189038"/>
          <p14:tracePt t="22823" x="5708650" y="1089025"/>
          <p14:tracePt t="22839" x="5583238" y="989013"/>
          <p14:tracePt t="22856" x="5545138" y="963613"/>
          <p14:tracePt t="22873" x="5545138" y="950913"/>
          <p14:tracePt t="22876" x="5545138" y="925513"/>
          <p14:tracePt t="22890" x="5645150" y="901700"/>
          <p14:tracePt t="22906" x="5719763" y="901700"/>
          <p14:tracePt t="22922" x="5745163" y="889000"/>
          <p14:tracePt t="23436" x="5745163" y="901700"/>
          <p14:tracePt t="23460" x="5745163" y="912813"/>
          <p14:tracePt t="23533" x="5745163" y="925513"/>
          <p14:tracePt t="24956" x="5745163" y="938213"/>
          <p14:tracePt t="24965" x="5732463" y="938213"/>
          <p14:tracePt t="24977" x="5732463" y="950913"/>
          <p14:tracePt t="24989" x="5719763" y="950913"/>
          <p14:tracePt t="26019" x="5719763" y="963613"/>
          <p14:tracePt t="26034" x="5732463" y="963613"/>
          <p14:tracePt t="27580" x="5770563" y="1014413"/>
          <p14:tracePt t="27589" x="5795963" y="1089025"/>
          <p14:tracePt t="27600" x="5795963" y="1150938"/>
          <p14:tracePt t="27607" x="5795963" y="1189038"/>
          <p14:tracePt t="27622" x="5795963" y="1276350"/>
          <p14:tracePt t="27638" x="5783263" y="1327150"/>
          <p14:tracePt t="27655" x="5783263" y="1376363"/>
          <p14:tracePt t="27672" x="5783263" y="1401763"/>
          <p14:tracePt t="27730" x="5795963" y="1401763"/>
          <p14:tracePt t="27738" x="5832475" y="1401763"/>
          <p14:tracePt t="27746" x="5845175" y="1401763"/>
          <p14:tracePt t="27755" x="5883275" y="1401763"/>
          <p14:tracePt t="27772" x="5921375" y="1376363"/>
          <p14:tracePt t="27788" x="5945188" y="1376363"/>
          <p14:tracePt t="27805" x="5957888" y="1339850"/>
          <p14:tracePt t="27822" x="5957888" y="1289050"/>
          <p14:tracePt t="27839" x="5957888" y="1238250"/>
          <p14:tracePt t="27855" x="5957888" y="1189038"/>
          <p14:tracePt t="27872" x="5957888" y="1138238"/>
          <p14:tracePt t="27889" x="5945188" y="1125538"/>
          <p14:tracePt t="27892" x="5932488" y="1125538"/>
          <p14:tracePt t="27906" x="5921375" y="1114425"/>
          <p14:tracePt t="27922" x="5883275" y="1114425"/>
          <p14:tracePt t="27938" x="5821363" y="1114425"/>
          <p14:tracePt t="27955" x="5719763" y="1114425"/>
          <p14:tracePt t="27972" x="5657850" y="1114425"/>
          <p14:tracePt t="27988" x="5619750" y="1138238"/>
          <p14:tracePt t="29165" x="5607050" y="1150938"/>
          <p14:tracePt t="30620" x="5557838" y="1150938"/>
          <p14:tracePt t="30629" x="5457825" y="1150938"/>
          <p14:tracePt t="30638" x="5370513" y="1125538"/>
          <p14:tracePt t="30654" x="5170488" y="1063625"/>
          <p14:tracePt t="30671" x="4956175" y="976313"/>
          <p14:tracePt t="30688" x="4732338" y="889000"/>
          <p14:tracePt t="30705" x="4530725" y="801688"/>
          <p14:tracePt t="30707" x="4481513" y="763588"/>
          <p14:tracePt t="30721" x="4456113" y="725488"/>
          <p14:tracePt t="30738" x="4418013" y="725488"/>
          <p14:tracePt t="30754" x="4406900" y="725488"/>
          <p14:tracePt t="30771" x="4406900" y="712788"/>
          <p14:tracePt t="30788" x="4394200" y="688975"/>
          <p14:tracePt t="30804" x="4394200" y="676275"/>
          <p14:tracePt t="30821" x="4343400" y="663575"/>
          <p14:tracePt t="30838" x="4294188" y="650875"/>
          <p14:tracePt t="30854" x="4281488" y="650875"/>
          <p14:tracePt t="30882" x="4268788" y="638175"/>
          <p14:tracePt t="30914" x="4268788" y="625475"/>
          <p14:tracePt t="31172" x="4268788" y="612775"/>
          <p14:tracePt t="31178" x="4318000" y="600075"/>
          <p14:tracePt t="31260" x="4330700" y="600075"/>
          <p14:tracePt t="31267" x="4330700" y="612775"/>
          <p14:tracePt t="31282" x="4356100" y="638175"/>
          <p14:tracePt t="31291" x="4394200" y="700088"/>
          <p14:tracePt t="31304" x="4418013" y="738188"/>
          <p14:tracePt t="31307" x="4430713" y="763588"/>
          <p14:tracePt t="31321" x="4530725" y="825500"/>
          <p14:tracePt t="31338" x="4694238" y="950913"/>
          <p14:tracePt t="31354" x="4994275" y="1125538"/>
          <p14:tracePt t="31371" x="5495925" y="1339850"/>
          <p14:tracePt t="31388" x="6034088" y="1552575"/>
          <p14:tracePt t="31404" x="6483350" y="1689100"/>
          <p14:tracePt t="31421" x="6772275" y="1752600"/>
          <p14:tracePt t="31438" x="6846888" y="1789113"/>
          <p14:tracePt t="31454" x="6859588" y="1789113"/>
          <p14:tracePt t="31491" x="6872288" y="1789113"/>
          <p14:tracePt t="31506" x="6884988" y="1789113"/>
          <p14:tracePt t="31514" x="6921500" y="1789113"/>
          <p14:tracePt t="31521" x="6946900" y="1789113"/>
          <p14:tracePt t="31538" x="6972300" y="1776413"/>
          <p14:tracePt t="31554" x="7034213" y="1765300"/>
          <p14:tracePt t="31571" x="7110413" y="1739900"/>
          <p14:tracePt t="31588" x="7235825" y="1701800"/>
          <p14:tracePt t="31604" x="7272338" y="1701800"/>
          <p14:tracePt t="31621" x="7297738" y="1676400"/>
          <p14:tracePt t="31638" x="7348538" y="1627188"/>
          <p14:tracePt t="31654" x="7359650" y="1601788"/>
          <p14:tracePt t="31671" x="7385050" y="1552575"/>
          <p14:tracePt t="31688" x="7423150" y="1514475"/>
          <p14:tracePt t="31704" x="7472363" y="1476375"/>
          <p14:tracePt t="31707" x="7510463" y="1463675"/>
          <p14:tracePt t="31722" x="7535863" y="1463675"/>
          <p14:tracePt t="31738" x="7561263" y="1463675"/>
          <p14:tracePt t="31754" x="7585075" y="1463675"/>
          <p14:tracePt t="31786" x="7561263" y="1476375"/>
          <p14:tracePt t="31850" x="7572375" y="1476375"/>
          <p14:tracePt t="31865" x="7597775" y="1476375"/>
          <p14:tracePt t="31946" x="7597775" y="1450975"/>
          <p14:tracePt t="31970" x="7610475" y="1401763"/>
          <p14:tracePt t="31978" x="7623175" y="1401763"/>
          <p14:tracePt t="31988" x="7661275" y="1401763"/>
          <p14:tracePt t="32004" x="7735888" y="1389063"/>
          <p14:tracePt t="32021" x="7874000" y="1339850"/>
          <p14:tracePt t="32037" x="8148638" y="1314450"/>
          <p14:tracePt t="32054" x="8712200" y="1250950"/>
          <p14:tracePt t="32071" x="9501188" y="1250950"/>
          <p14:tracePt t="32088" x="10252075" y="1250950"/>
          <p14:tracePt t="32104" x="10652125" y="1250950"/>
          <p14:tracePt t="32107" x="10726738" y="1250950"/>
          <p14:tracePt t="32121" x="10764838" y="1250950"/>
          <p14:tracePt t="32146" x="10777538" y="1250950"/>
          <p14:tracePt t="32163" x="10790238" y="1250950"/>
          <p14:tracePt t="32170" x="10828338" y="1250950"/>
          <p14:tracePt t="32188" x="10890250" y="1250950"/>
          <p14:tracePt t="32204" x="10915650" y="1250950"/>
          <p14:tracePt t="32242" x="10928350" y="1250950"/>
          <p14:tracePt t="32298" x="10939463" y="1250950"/>
          <p14:tracePt t="32306" x="10964863" y="1250950"/>
          <p14:tracePt t="32314" x="11002963" y="1250950"/>
          <p14:tracePt t="32322" x="11041063" y="1289050"/>
          <p14:tracePt t="32338" x="11090275" y="1314450"/>
          <p14:tracePt t="32354" x="11141075" y="1327150"/>
          <p14:tracePt t="32394" x="11141075" y="1339850"/>
          <p14:tracePt t="32517" x="11141075" y="1314450"/>
          <p14:tracePt t="32526" x="11141075" y="1289050"/>
          <p14:tracePt t="32538" x="11164888" y="1227138"/>
          <p14:tracePt t="32554" x="11164888" y="1150938"/>
          <p14:tracePt t="32571" x="11164888" y="1101725"/>
          <p14:tracePt t="32587" x="11164888" y="1089025"/>
          <p14:tracePt t="32604" x="11153775" y="1050925"/>
          <p14:tracePt t="32621" x="11090275" y="1038225"/>
          <p14:tracePt t="32637" x="10928350" y="989013"/>
          <p14:tracePt t="32654" x="10752138" y="938213"/>
          <p14:tracePt t="32671" x="10677525" y="938213"/>
          <p14:tracePt t="32687" x="10626725" y="938213"/>
          <p14:tracePt t="32704" x="10590213" y="938213"/>
          <p14:tracePt t="32707" x="10564813" y="938213"/>
          <p14:tracePt t="32722" x="10539413" y="950913"/>
          <p14:tracePt t="32737" x="10539413" y="1076325"/>
          <p14:tracePt t="32754" x="10539413" y="1189038"/>
          <p14:tracePt t="32771" x="10564813" y="1289050"/>
          <p14:tracePt t="32788" x="10639425" y="1327150"/>
          <p14:tracePt t="32804" x="10764838" y="1350963"/>
          <p14:tracePt t="32821" x="10915650" y="1350963"/>
          <p14:tracePt t="32837" x="10952163" y="1350963"/>
          <p14:tracePt t="32854" x="10977563" y="1350963"/>
          <p14:tracePt t="32871" x="10990263" y="1327150"/>
          <p14:tracePt t="32887" x="10990263" y="1276350"/>
          <p14:tracePt t="32904" x="11015663" y="1250950"/>
          <p14:tracePt t="32908" x="11015663" y="1238250"/>
          <p14:tracePt t="32921" x="11015663" y="1227138"/>
          <p14:tracePt t="32938" x="11015663" y="1201738"/>
          <p14:tracePt t="32954" x="10915650" y="1201738"/>
          <p14:tracePt t="32971" x="10828338" y="1201738"/>
          <p14:tracePt t="32988" x="10802938" y="1201738"/>
          <p14:tracePt t="33066" x="10777538" y="1201738"/>
          <p14:tracePt t="33114" x="10764838" y="1201738"/>
          <p14:tracePt t="33122" x="10752138" y="1201738"/>
          <p14:tracePt t="33130" x="10726738" y="1201738"/>
          <p14:tracePt t="33137" x="10690225" y="1201738"/>
          <p14:tracePt t="33154" x="10639425" y="1201738"/>
          <p14:tracePt t="33186" x="10626725" y="1201738"/>
          <p14:tracePt t="33749" x="10590213" y="1201738"/>
          <p14:tracePt t="33757" x="10502900" y="1201738"/>
          <p14:tracePt t="33770" x="10201275" y="1201738"/>
          <p14:tracePt t="33788" x="9839325" y="1125538"/>
          <p14:tracePt t="33804" x="9275763" y="1025525"/>
          <p14:tracePt t="33820" x="8650288" y="825500"/>
          <p14:tracePt t="33837" x="7848600" y="612775"/>
          <p14:tracePt t="36202" x="8524875" y="274638"/>
          <p14:tracePt t="36210" x="9099550" y="463550"/>
          <p14:tracePt t="36220" x="9613900" y="600075"/>
          <p14:tracePt t="36237" x="10277475" y="889000"/>
          <p14:tracePt t="36254" x="10514013" y="1014413"/>
          <p14:tracePt t="36270" x="10602913" y="1150938"/>
          <p14:tracePt t="36287" x="10639425" y="1238250"/>
          <p14:tracePt t="36303" x="10664825" y="1276350"/>
          <p14:tracePt t="36320" x="10664825" y="1301750"/>
          <p14:tracePt t="36323" x="10664825" y="1327150"/>
          <p14:tracePt t="36346" x="10664825" y="1339850"/>
          <p14:tracePt t="36508" x="10690225" y="1339850"/>
          <p14:tracePt t="36524" x="10702925" y="1339850"/>
          <p14:tracePt t="36553" x="10702925" y="1314450"/>
          <p14:tracePt t="36562" x="10702925" y="1301750"/>
          <p14:tracePt t="36570" x="10702925" y="1263650"/>
          <p14:tracePt t="36586" x="10552113" y="1176338"/>
          <p14:tracePt t="36603" x="10288588" y="1101725"/>
          <p14:tracePt t="36620" x="10075863" y="1101725"/>
          <p14:tracePt t="36637" x="10039350" y="1101725"/>
          <p14:tracePt t="36682" x="10039350" y="1125538"/>
          <p14:tracePt t="36690" x="10101263" y="1150938"/>
          <p14:tracePt t="36698" x="10239375" y="1214438"/>
          <p14:tracePt t="36707" x="10326688" y="1214438"/>
          <p14:tracePt t="36720" x="10439400" y="1214438"/>
          <p14:tracePt t="36723" x="10514013" y="1214438"/>
          <p14:tracePt t="36737" x="10652125" y="1214438"/>
          <p14:tracePt t="36754" x="10715625" y="1201738"/>
          <p14:tracePt t="36770" x="10777538" y="1138238"/>
          <p14:tracePt t="36786" x="10777538" y="1114425"/>
          <p14:tracePt t="36834" x="10764838" y="1089025"/>
          <p14:tracePt t="36842" x="10726738" y="1089025"/>
          <p14:tracePt t="36853" x="10715625" y="1089025"/>
          <p14:tracePt t="36870" x="10690225" y="1089025"/>
          <p14:tracePt t="36938" x="10690225" y="1101725"/>
          <p14:tracePt t="36946" x="10690225" y="1114425"/>
          <p14:tracePt t="36953" x="10690225" y="1125538"/>
          <p14:tracePt t="36970" x="10752138" y="1138238"/>
          <p14:tracePt t="36987" x="10877550" y="1138238"/>
          <p14:tracePt t="37003" x="10915650" y="1163638"/>
          <p14:tracePt t="37074" x="10928350" y="1163638"/>
          <p14:tracePt t="37090" x="10928350" y="1150938"/>
          <p14:tracePt t="37098" x="10939463" y="1125538"/>
          <p14:tracePt t="37107" x="10939463" y="1114425"/>
          <p14:tracePt t="37120" x="10939463" y="1101725"/>
          <p14:tracePt t="37124" x="10939463" y="1089025"/>
          <p14:tracePt t="37137" x="10939463" y="1050925"/>
          <p14:tracePt t="37153" x="10939463" y="1038225"/>
          <p14:tracePt t="37170" x="10939463" y="1014413"/>
          <p14:tracePt t="37187" x="10939463" y="1001713"/>
          <p14:tracePt t="39628" x="10928350" y="1076325"/>
          <p14:tracePt t="39636" x="10928350" y="1101725"/>
          <p14:tracePt t="39643" x="10890250" y="1125538"/>
          <p14:tracePt t="39653" x="10877550" y="1150938"/>
          <p14:tracePt t="39670" x="10839450" y="1176338"/>
          <p14:tracePt t="39686" x="10815638" y="1214438"/>
          <p14:tracePt t="39703" x="10790238" y="1227138"/>
          <p14:tracePt t="39719" x="10777538" y="1227138"/>
          <p14:tracePt t="39736" x="10764838" y="1227138"/>
          <p14:tracePt t="39753" x="10739438" y="1238250"/>
          <p14:tracePt t="39786" x="10726738" y="1238250"/>
          <p14:tracePt t="39818" x="10715625" y="1238250"/>
          <p14:tracePt t="39908" x="10702925" y="1238250"/>
          <p14:tracePt t="39915" x="10677525" y="1238250"/>
          <p14:tracePt t="39931" x="10664825" y="1238250"/>
          <p14:tracePt t="39938" x="10652125" y="1238250"/>
          <p14:tracePt t="39953" x="10614025" y="1238250"/>
          <p14:tracePt t="39970" x="10564813" y="1238250"/>
          <p14:tracePt t="39986" x="10514013" y="1227138"/>
          <p14:tracePt t="40003" x="10477500" y="1201738"/>
          <p14:tracePt t="40026" x="10464800" y="1189038"/>
          <p14:tracePt t="40042" x="10464800" y="1176338"/>
          <p14:tracePt t="40053" x="10464800" y="1163638"/>
          <p14:tracePt t="40069" x="10464800" y="1138238"/>
          <p14:tracePt t="40086" x="10452100" y="1114425"/>
          <p14:tracePt t="40164" x="10426700" y="1114425"/>
          <p14:tracePt t="40174" x="10414000" y="1114425"/>
          <p14:tracePt t="40186" x="10390188" y="1114425"/>
          <p14:tracePt t="40203" x="10390188" y="1125538"/>
          <p14:tracePt t="40410" x="10426700" y="1138238"/>
          <p14:tracePt t="40418" x="10490200" y="1138238"/>
          <p14:tracePt t="40426" x="10590213" y="1138238"/>
          <p14:tracePt t="40436" x="10664825" y="1125538"/>
          <p14:tracePt t="40453" x="10726738" y="1101725"/>
          <p14:tracePt t="40469" x="10739438" y="1101725"/>
          <p14:tracePt t="40490" x="10752138" y="1101725"/>
          <p14:tracePt t="40506" x="10764838" y="1101725"/>
          <p14:tracePt t="40519" x="10790238" y="1101725"/>
          <p14:tracePt t="40536" x="10802938" y="1101725"/>
          <p14:tracePt t="40554" x="10815638" y="1101725"/>
          <p14:tracePt t="40570" x="10852150" y="1114425"/>
          <p14:tracePt t="40586" x="10902950" y="1125538"/>
          <p14:tracePt t="40603" x="10928350" y="1125538"/>
          <p14:tracePt t="40642" x="10939463" y="1125538"/>
          <p14:tracePt t="40682" x="10952163" y="1125538"/>
          <p14:tracePt t="40706" x="10977563" y="1125538"/>
          <p14:tracePt t="40730" x="10990263" y="1125538"/>
          <p14:tracePt t="40739" x="11002963" y="1125538"/>
          <p14:tracePt t="40746" x="11015663" y="1125538"/>
          <p14:tracePt t="42341" x="11028363" y="1125538"/>
          <p14:tracePt t="42468" x="11015663" y="1125538"/>
          <p14:tracePt t="42477" x="10964863" y="1138238"/>
          <p14:tracePt t="42487" x="10864850" y="1189038"/>
          <p14:tracePt t="42502" x="10652125" y="1350963"/>
          <p14:tracePt t="42519" x="10390188" y="1501775"/>
          <p14:tracePt t="42535" x="10039350" y="1701800"/>
          <p14:tracePt t="42552" x="9537700" y="1914525"/>
          <p14:tracePt t="42556" x="9275763" y="2027238"/>
          <p14:tracePt t="42569" x="9063038" y="2101850"/>
          <p14:tracePt t="42572" x="8924925" y="2178050"/>
          <p14:tracePt t="42586" x="8661400" y="2314575"/>
          <p14:tracePt t="42602" x="8461375" y="2403475"/>
          <p14:tracePt t="42619" x="8274050" y="2465388"/>
          <p14:tracePt t="42635" x="8035925" y="2527300"/>
          <p14:tracePt t="42652" x="7773988" y="2527300"/>
          <p14:tracePt t="42669" x="7497763" y="2527300"/>
          <p14:tracePt t="42686" x="7097713" y="2478088"/>
          <p14:tracePt t="42702" x="6734175" y="2365375"/>
          <p14:tracePt t="42719" x="6608763" y="2327275"/>
          <p14:tracePt t="42735" x="6572250" y="2290763"/>
          <p14:tracePt t="42752" x="6572250" y="2201863"/>
          <p14:tracePt t="42755" x="6572250" y="2165350"/>
          <p14:tracePt t="42769" x="6584950" y="2027238"/>
          <p14:tracePt t="42785" x="6721475" y="1914525"/>
          <p14:tracePt t="42802" x="6846888" y="1827213"/>
          <p14:tracePt t="42819" x="6921500" y="1776413"/>
          <p14:tracePt t="42835" x="7010400" y="1739900"/>
          <p14:tracePt t="42852" x="7235825" y="1714500"/>
          <p14:tracePt t="42869" x="7723188" y="1714500"/>
          <p14:tracePt t="42885" x="8548688" y="2001838"/>
          <p14:tracePt t="42902" x="8886825" y="2178050"/>
          <p14:tracePt t="42919" x="8912225" y="2227263"/>
          <p14:tracePt t="42935" x="8912225" y="2303463"/>
          <p14:tracePt t="42952" x="8712200" y="2365375"/>
          <p14:tracePt t="42955" x="8574088" y="2390775"/>
          <p14:tracePt t="42969" x="8099425" y="2390775"/>
          <p14:tracePt t="42986" x="7710488" y="2352675"/>
          <p14:tracePt t="43002" x="7535863" y="2265363"/>
          <p14:tracePt t="43019" x="7510463" y="2239963"/>
          <p14:tracePt t="43035" x="7510463" y="2165350"/>
          <p14:tracePt t="43052" x="7523163" y="2078038"/>
          <p14:tracePt t="43069" x="7735888" y="2027238"/>
          <p14:tracePt t="43085" x="7974013" y="1978025"/>
          <p14:tracePt t="43102" x="8110538" y="1978025"/>
          <p14:tracePt t="43119" x="8148638" y="1952625"/>
          <p14:tracePt t="43135" x="8161338" y="1952625"/>
          <p14:tracePt t="43152" x="8174038" y="1978025"/>
          <p14:tracePt t="43169" x="8248650" y="2027238"/>
          <p14:tracePt t="43172" x="8312150" y="2052638"/>
          <p14:tracePt t="43186" x="8374063" y="2114550"/>
          <p14:tracePt t="43266" x="8348663" y="2114550"/>
          <p14:tracePt t="43276" x="8335963" y="2114550"/>
          <p14:tracePt t="43290" x="8324850" y="2127250"/>
          <p14:tracePt t="43362" x="8399463" y="2127250"/>
          <p14:tracePt t="43370" x="8524875" y="2127250"/>
          <p14:tracePt t="43378" x="8624888" y="2127250"/>
          <p14:tracePt t="43386" x="8724900" y="2127250"/>
          <p14:tracePt t="43402" x="8863013" y="2127250"/>
          <p14:tracePt t="43419" x="8899525" y="2127250"/>
          <p14:tracePt t="43466" x="8937625" y="2114550"/>
          <p14:tracePt t="43474" x="8950325" y="2114550"/>
          <p14:tracePt t="43485" x="8986838" y="2089150"/>
          <p14:tracePt t="43502" x="9063038" y="2065338"/>
          <p14:tracePt t="43519" x="9088438" y="2065338"/>
          <p14:tracePt t="43661" x="9088438" y="2052638"/>
          <p14:tracePt t="43670" x="9063038" y="2052638"/>
          <p14:tracePt t="43682" x="9050338" y="2052638"/>
          <p14:tracePt t="43691" x="9024938" y="2052638"/>
          <p14:tracePt t="43796" x="8999538" y="2039938"/>
          <p14:tracePt t="43806" x="8937625" y="2039938"/>
          <p14:tracePt t="43819" x="8586788" y="2039938"/>
          <p14:tracePt t="43835" x="8086725" y="2039938"/>
          <p14:tracePt t="43852" x="7648575" y="2039938"/>
          <p14:tracePt t="43869" x="7535863" y="2039938"/>
          <p14:tracePt t="43890" x="7523163" y="2052638"/>
          <p14:tracePt t="43902" x="7585075" y="2089150"/>
          <p14:tracePt t="43919" x="7897813" y="2178050"/>
          <p14:tracePt t="43936" x="8199438" y="2227263"/>
          <p14:tracePt t="43940" x="8335963" y="2227263"/>
          <p14:tracePt t="43952" x="8412163" y="2227263"/>
          <p14:tracePt t="43969" x="8499475" y="2227263"/>
          <p14:tracePt t="43985" x="8512175" y="2214563"/>
          <p14:tracePt t="44002" x="8512175" y="2190750"/>
          <p14:tracePt t="44018" x="8424863" y="2139950"/>
          <p14:tracePt t="44035" x="8199438" y="2089150"/>
          <p14:tracePt t="44052" x="8010525" y="2089150"/>
          <p14:tracePt t="44069" x="7935913" y="2089150"/>
          <p14:tracePt t="44122" x="7948613" y="2089150"/>
          <p14:tracePt t="44130" x="7986713" y="2089150"/>
          <p14:tracePt t="44139" x="8010525" y="2089150"/>
          <p14:tracePt t="44152" x="8023225" y="2089150"/>
          <p14:tracePt t="44202" x="8010525" y="2078038"/>
          <p14:tracePt t="44210" x="7948613" y="2078038"/>
          <p14:tracePt t="44218" x="7923213" y="2078038"/>
          <p14:tracePt t="44235" x="7874000" y="2078038"/>
          <p14:tracePt t="44252" x="7861300" y="2078038"/>
          <p14:tracePt t="44282" x="7835900" y="2078038"/>
          <p14:tracePt t="44314" x="7874000" y="2101850"/>
          <p14:tracePt t="44322" x="7974013" y="2101850"/>
          <p14:tracePt t="44330" x="8074025" y="2127250"/>
          <p14:tracePt t="44339" x="8212138" y="2152650"/>
          <p14:tracePt t="44353" x="8248650" y="2152650"/>
          <p14:tracePt t="44355" x="8286750" y="2152650"/>
          <p14:tracePt t="44402" x="8261350" y="2152650"/>
          <p14:tracePt t="44410" x="8148638" y="2152650"/>
          <p14:tracePt t="44418" x="8023225" y="2152650"/>
          <p14:tracePt t="44435" x="7723188" y="2127250"/>
          <p14:tracePt t="44452" x="7497763" y="2089150"/>
          <p14:tracePt t="44469" x="7448550" y="2089150"/>
          <p14:tracePt t="44498" x="7459663" y="2078038"/>
          <p14:tracePt t="44506" x="7523163" y="2078038"/>
          <p14:tracePt t="44519" x="7648575" y="2078038"/>
          <p14:tracePt t="44535" x="7923213" y="2078038"/>
          <p14:tracePt t="44552" x="8023225" y="2078038"/>
          <p14:tracePt t="44602" x="7986713" y="2078038"/>
          <p14:tracePt t="44610" x="7948613" y="2078038"/>
          <p14:tracePt t="44618" x="7910513" y="2078038"/>
          <p14:tracePt t="44635" x="7886700" y="2078038"/>
          <p14:tracePt t="44682" x="7923213" y="2078038"/>
          <p14:tracePt t="44690" x="7961313" y="2078038"/>
          <p14:tracePt t="44702" x="7999413" y="2078038"/>
          <p14:tracePt t="44719" x="8048625" y="2078038"/>
          <p14:tracePt t="44762" x="8023225" y="2078038"/>
          <p14:tracePt t="44770" x="7948613" y="2078038"/>
          <p14:tracePt t="44778" x="7923213" y="2078038"/>
          <p14:tracePt t="44785" x="7835900" y="2078038"/>
          <p14:tracePt t="44802" x="7735888" y="2078038"/>
          <p14:tracePt t="44819" x="7610475" y="2027238"/>
          <p14:tracePt t="44835" x="7597775" y="1978025"/>
          <p14:tracePt t="44852" x="7597775" y="1939925"/>
          <p14:tracePt t="44869" x="7735888" y="1889125"/>
          <p14:tracePt t="44885" x="8086725" y="1889125"/>
          <p14:tracePt t="44902" x="8712200" y="1914525"/>
          <p14:tracePt t="44918" x="9137650" y="2014538"/>
          <p14:tracePt t="44935" x="9224963" y="2052638"/>
          <p14:tracePt t="44952" x="9237663" y="2065338"/>
          <p14:tracePt t="44968" x="9212263" y="2089150"/>
          <p14:tracePt t="44970" x="9163050" y="2101850"/>
          <p14:tracePt t="44985" x="9012238" y="2101850"/>
          <p14:tracePt t="45002" x="8737600" y="2101850"/>
          <p14:tracePt t="45018" x="8348663" y="2065338"/>
          <p14:tracePt t="45035" x="7948613" y="1965325"/>
          <p14:tracePt t="45052" x="7648575" y="1914525"/>
          <p14:tracePt t="45069" x="7448550" y="1889125"/>
          <p14:tracePt t="45085" x="7335838" y="1889125"/>
          <p14:tracePt t="45102" x="7310438" y="1889125"/>
          <p14:tracePt t="45119" x="7210425" y="1889125"/>
          <p14:tracePt t="45135" x="7072313" y="1889125"/>
          <p14:tracePt t="45152" x="6910388" y="1889125"/>
          <p14:tracePt t="45168" x="6696075" y="1839913"/>
          <p14:tracePt t="45171" x="6646863" y="1839913"/>
          <p14:tracePt t="45185" x="6521450" y="1839913"/>
          <p14:tracePt t="45202" x="6472238" y="1839913"/>
          <p14:tracePt t="45218" x="6396038" y="1839913"/>
          <p14:tracePt t="45235" x="6296025" y="1839913"/>
          <p14:tracePt t="45252" x="6196013" y="1839913"/>
          <p14:tracePt t="45268" x="6134100" y="1839913"/>
          <p14:tracePt t="45285" x="6108700" y="1839913"/>
          <p14:tracePt t="45302" x="6057900" y="1839913"/>
          <p14:tracePt t="45318" x="5970588" y="1865313"/>
          <p14:tracePt t="45335" x="5870575" y="1865313"/>
          <p14:tracePt t="45352" x="5821363" y="1865313"/>
          <p14:tracePt t="45410" x="5795963" y="1865313"/>
          <p14:tracePt t="45426" x="5770563" y="1876425"/>
          <p14:tracePt t="45450" x="5770563" y="1901825"/>
          <p14:tracePt t="45466" x="5757863" y="1901825"/>
          <p14:tracePt t="45482" x="5757863" y="1927225"/>
          <p14:tracePt t="45490" x="5757863" y="1939925"/>
          <p14:tracePt t="45506" x="5757863" y="1952625"/>
          <p14:tracePt t="45519" x="5757863" y="1978025"/>
          <p14:tracePt t="45535" x="5845175" y="2027238"/>
          <p14:tracePt t="45552" x="6146800" y="2127250"/>
          <p14:tracePt t="45568" x="6684963" y="2278063"/>
          <p14:tracePt t="45571" x="6884988" y="2327275"/>
          <p14:tracePt t="45585" x="7259638" y="2439988"/>
          <p14:tracePt t="45602" x="7385050" y="2490788"/>
          <p14:tracePt t="45618" x="7472363" y="2490788"/>
          <p14:tracePt t="45635" x="7572375" y="2490788"/>
          <p14:tracePt t="45652" x="7810500" y="2490788"/>
          <p14:tracePt t="45668" x="8123238" y="2490788"/>
          <p14:tracePt t="45685" x="8386763" y="2516188"/>
          <p14:tracePt t="45702" x="8561388" y="2516188"/>
          <p14:tracePt t="45718" x="8650288" y="2516188"/>
          <p14:tracePt t="45735" x="8786813" y="2478088"/>
          <p14:tracePt t="45751" x="8975725" y="2452688"/>
          <p14:tracePt t="45754" x="9099550" y="2452688"/>
          <p14:tracePt t="45769" x="9250363" y="2452688"/>
          <p14:tracePt t="45771" x="9437688" y="2390775"/>
          <p14:tracePt t="45785" x="9713913" y="2365375"/>
          <p14:tracePt t="45802" x="9952038" y="2339975"/>
          <p14:tracePt t="45819" x="10013950" y="2327275"/>
          <p14:tracePt t="45835" x="10088563" y="2278063"/>
          <p14:tracePt t="45851" x="10177463" y="2278063"/>
          <p14:tracePt t="45868" x="10414000" y="2278063"/>
          <p14:tracePt t="45885" x="10614025" y="2278063"/>
          <p14:tracePt t="45902" x="10690225" y="2278063"/>
          <p14:tracePt t="46027" x="10590213" y="2252663"/>
          <p14:tracePt t="46036" x="10426700" y="2227263"/>
          <p14:tracePt t="46046" x="10252075" y="2201863"/>
          <p14:tracePt t="46055" x="10088563" y="2178050"/>
          <p14:tracePt t="46068" x="9875838" y="2127250"/>
          <p14:tracePt t="46085" x="9663113" y="2101850"/>
          <p14:tracePt t="46102" x="9388475" y="2065338"/>
          <p14:tracePt t="46118" x="9075738" y="2065338"/>
          <p14:tracePt t="46135" x="8774113" y="2065338"/>
          <p14:tracePt t="46151" x="8499475" y="2039938"/>
          <p14:tracePt t="46168" x="8248650" y="2039938"/>
          <p14:tracePt t="46171" x="8110538" y="2014538"/>
          <p14:tracePt t="46185" x="7986713" y="1989138"/>
          <p14:tracePt t="46188" x="7874000" y="1989138"/>
          <p14:tracePt t="46202" x="7735888" y="1965325"/>
          <p14:tracePt t="46218" x="7648575" y="1965325"/>
          <p14:tracePt t="46235" x="7523163" y="1914525"/>
          <p14:tracePt t="46252" x="7310438" y="1889125"/>
          <p14:tracePt t="46268" x="7046913" y="1865313"/>
          <p14:tracePt t="46285" x="6859588" y="1839913"/>
          <p14:tracePt t="46302" x="6772275" y="1839913"/>
          <p14:tracePt t="46318" x="6708775" y="1839913"/>
          <p14:tracePt t="46335" x="6646863" y="1839913"/>
          <p14:tracePt t="46351" x="6496050" y="1839913"/>
          <p14:tracePt t="46368" x="6359525" y="1839913"/>
          <p14:tracePt t="46371" x="6259513" y="1839913"/>
          <p14:tracePt t="46385" x="6196013" y="1839913"/>
          <p14:tracePt t="46388" x="6157913" y="1839913"/>
          <p14:tracePt t="46402" x="6070600" y="1839913"/>
          <p14:tracePt t="46418" x="5995988" y="1865313"/>
          <p14:tracePt t="46435" x="5870575" y="1914525"/>
          <p14:tracePt t="46452" x="5719763" y="1965325"/>
          <p14:tracePt t="46468" x="5645150" y="1965325"/>
          <p14:tracePt t="46485" x="5632450" y="1989138"/>
          <p14:tracePt t="46506" x="5632450" y="2001838"/>
          <p14:tracePt t="46522" x="5632450" y="2027238"/>
          <p14:tracePt t="46535" x="5632450" y="2039938"/>
          <p14:tracePt t="46552" x="5695950" y="2101850"/>
          <p14:tracePt t="46568" x="5845175" y="2165350"/>
          <p14:tracePt t="46571" x="6021388" y="2227263"/>
          <p14:tracePt t="46585" x="6396038" y="2327275"/>
          <p14:tracePt t="46601" x="6772275" y="2427288"/>
          <p14:tracePt t="46618" x="7021513" y="2452688"/>
          <p14:tracePt t="46635" x="7123113" y="2452688"/>
          <p14:tracePt t="46651" x="7223125" y="2452688"/>
          <p14:tracePt t="46668" x="7423150" y="2439988"/>
          <p14:tracePt t="46685" x="7735888" y="2439988"/>
          <p14:tracePt t="46701" x="8174038" y="2439988"/>
          <p14:tracePt t="46718" x="8724900" y="2439988"/>
          <p14:tracePt t="46735" x="9199563" y="2439988"/>
          <p14:tracePt t="46751" x="9501188" y="2439988"/>
          <p14:tracePt t="46768" x="9701213" y="2439988"/>
          <p14:tracePt t="46772" x="9813925" y="2439988"/>
          <p14:tracePt t="46785" x="10001250" y="2439988"/>
          <p14:tracePt t="46802" x="10239375" y="2439988"/>
          <p14:tracePt t="46818" x="10477500" y="2439988"/>
          <p14:tracePt t="46835" x="10639425" y="2439988"/>
          <p14:tracePt t="46851" x="10664825" y="2439988"/>
          <p14:tracePt t="46913" x="10639425" y="2439988"/>
          <p14:tracePt t="46921" x="10514013" y="2439988"/>
          <p14:tracePt t="46930" x="10288588" y="2378075"/>
          <p14:tracePt t="46939" x="9926638" y="2290763"/>
          <p14:tracePt t="46951" x="9488488" y="2152650"/>
          <p14:tracePt t="46968" x="8661400" y="2027238"/>
          <p14:tracePt t="46972" x="8474075" y="2001838"/>
          <p14:tracePt t="46985" x="8348663" y="1978025"/>
          <p14:tracePt t="47001" x="8335963" y="1978025"/>
          <p14:tracePt t="47034" x="8361363" y="1978025"/>
          <p14:tracePt t="47042" x="8424863" y="1978025"/>
          <p14:tracePt t="47051" x="8512175" y="1978025"/>
          <p14:tracePt t="47068" x="8699500" y="1989138"/>
          <p14:tracePt t="47085" x="8750300" y="2001838"/>
          <p14:tracePt t="47322" x="8686800" y="2001838"/>
          <p14:tracePt t="47330" x="8612188" y="1989138"/>
          <p14:tracePt t="47339" x="8512175" y="1939925"/>
          <p14:tracePt t="47351" x="8348663" y="1839913"/>
          <p14:tracePt t="47368" x="7974013" y="1614488"/>
          <p14:tracePt t="47371" x="7773988" y="1514475"/>
          <p14:tracePt t="47385" x="7635875" y="1439863"/>
          <p14:tracePt t="47388" x="7535863" y="1350963"/>
          <p14:tracePt t="47402" x="7459663" y="1276350"/>
          <p14:tracePt t="47418" x="7435850" y="1250950"/>
          <p14:tracePt t="47434" x="7435850" y="1201738"/>
          <p14:tracePt t="47451" x="7435850" y="1150938"/>
          <p14:tracePt t="47468" x="7435850" y="1076325"/>
          <p14:tracePt t="47485" x="7435850" y="912813"/>
          <p14:tracePt t="47501" x="7385050" y="712788"/>
          <p14:tracePt t="48986" x="6884988" y="600075"/>
          <p14:tracePt t="48994" x="6884988" y="700088"/>
          <p14:tracePt t="49002" x="6884988" y="763588"/>
          <p14:tracePt t="49018" x="6884988" y="876300"/>
          <p14:tracePt t="49034" x="6884988" y="938213"/>
          <p14:tracePt t="49051" x="6921500" y="1025525"/>
          <p14:tracePt t="49068" x="6972300" y="1076325"/>
          <p14:tracePt t="49084" x="7034213" y="1138238"/>
          <p14:tracePt t="49101" x="7146925" y="1227138"/>
          <p14:tracePt t="49118" x="7410450" y="1427163"/>
          <p14:tracePt t="49134" x="7635875" y="1576388"/>
          <p14:tracePt t="49151" x="7823200" y="1676400"/>
          <p14:tracePt t="49168" x="7874000" y="1714500"/>
          <p14:tracePt t="49210" x="7897813" y="1714500"/>
          <p14:tracePt t="49217" x="7910513" y="1714500"/>
          <p14:tracePt t="49226" x="7935913" y="1714500"/>
          <p14:tracePt t="49234" x="7948613" y="1714500"/>
          <p14:tracePt t="49251" x="7961313" y="1714500"/>
          <p14:tracePt t="49282" x="7961313" y="1727200"/>
          <p14:tracePt t="49290" x="7961313" y="1739900"/>
          <p14:tracePt t="49301" x="7961313" y="1801813"/>
          <p14:tracePt t="49318" x="7961313" y="1914525"/>
          <p14:tracePt t="49334" x="7948613" y="1952625"/>
          <p14:tracePt t="49351" x="7935913" y="1978025"/>
          <p14:tracePt t="49368" x="7886700" y="1989138"/>
          <p14:tracePt t="49371" x="7848600" y="2014538"/>
          <p14:tracePt t="49386" x="7835900" y="2027238"/>
          <p14:tracePt t="49442" x="7823200" y="2052638"/>
          <p14:tracePt t="49450" x="7823200" y="2139950"/>
          <p14:tracePt t="49458" x="7823200" y="2190750"/>
          <p14:tracePt t="49468" x="7823200" y="2252663"/>
          <p14:tracePt t="49484" x="7861300" y="2339975"/>
          <p14:tracePt t="49501" x="7897813" y="2390775"/>
          <p14:tracePt t="49518" x="7948613" y="2439988"/>
          <p14:tracePt t="49534" x="8074025" y="2478088"/>
          <p14:tracePt t="49551" x="8135938" y="2478088"/>
          <p14:tracePt t="49568" x="8212138" y="2478088"/>
          <p14:tracePt t="49584" x="8223250" y="2478088"/>
          <p14:tracePt t="49867" x="8235950" y="2465388"/>
          <p14:tracePt t="49874" x="8235950" y="2403475"/>
          <p14:tracePt t="49884" x="8235950" y="2365375"/>
          <p14:tracePt t="49901" x="8212138" y="2178050"/>
          <p14:tracePt t="49917" x="8110538" y="1952625"/>
          <p14:tracePt t="49934" x="7961313" y="1601788"/>
          <p14:tracePt t="49951" x="7785100" y="1101725"/>
          <p14:tracePt t="49968" x="7735888" y="901700"/>
          <p14:tracePt t="49969" x="7735888" y="863600"/>
          <p14:tracePt t="49984" x="7735888" y="825500"/>
          <p14:tracePt t="49987" x="7735888" y="776288"/>
          <p14:tracePt t="50001" x="7735888" y="738188"/>
          <p14:tracePt t="50004" x="7761288" y="700088"/>
          <p14:tracePt t="50018" x="7773988" y="625475"/>
          <p14:tracePt t="51674" x="8099425" y="563563"/>
          <p14:tracePt t="51682" x="8348663" y="776288"/>
          <p14:tracePt t="51690" x="8561388" y="1038225"/>
          <p14:tracePt t="51701" x="8750300" y="1250950"/>
          <p14:tracePt t="51717" x="8899525" y="1539875"/>
          <p14:tracePt t="51734" x="8912225" y="1714500"/>
          <p14:tracePt t="51750" x="8899525" y="1801813"/>
          <p14:tracePt t="51767" x="8837613" y="1889125"/>
          <p14:tracePt t="51784" x="8812213" y="1965325"/>
          <p14:tracePt t="51787" x="8799513" y="1989138"/>
          <p14:tracePt t="51801" x="8786813" y="2014538"/>
          <p14:tracePt t="51804" x="8774113" y="2039938"/>
          <p14:tracePt t="51817" x="8763000" y="2089150"/>
          <p14:tracePt t="51834" x="8763000" y="2101850"/>
          <p14:tracePt t="51851" x="8763000" y="2114550"/>
          <p14:tracePt t="51867" x="8750300" y="2139950"/>
          <p14:tracePt t="51884" x="8737600" y="2152650"/>
          <p14:tracePt t="51900" x="8724900" y="2165350"/>
          <p14:tracePt t="51917" x="8699500" y="2190750"/>
          <p14:tracePt t="51934" x="8650288" y="2227263"/>
          <p14:tracePt t="51951" x="8574088" y="2239963"/>
          <p14:tracePt t="51967" x="8512175" y="2239963"/>
          <p14:tracePt t="51984" x="8412163" y="2239963"/>
          <p14:tracePt t="52001" x="8274050" y="2239963"/>
          <p14:tracePt t="52004" x="8235950" y="2239963"/>
          <p14:tracePt t="52018" x="8161338" y="2239963"/>
          <p14:tracePt t="52034" x="8148638" y="2239963"/>
          <p14:tracePt t="52050" x="8123238" y="2252663"/>
          <p14:tracePt t="52067" x="8099425" y="2265363"/>
          <p14:tracePt t="52084" x="8010525" y="2265363"/>
          <p14:tracePt t="52100" x="7886700" y="2265363"/>
          <p14:tracePt t="52117" x="7748588" y="2252663"/>
          <p14:tracePt t="52133" x="7685088" y="2227263"/>
          <p14:tracePt t="52150" x="7673975" y="2227263"/>
          <p14:tracePt t="52195" x="7673975" y="2201863"/>
          <p14:tracePt t="52218" x="7661275" y="2201863"/>
          <p14:tracePt t="52242" x="7648575" y="2190750"/>
          <p14:tracePt t="52258" x="7648575" y="2178050"/>
          <p14:tracePt t="52290" x="7648575" y="2152650"/>
          <p14:tracePt t="52330" x="7661275" y="2139950"/>
          <p14:tracePt t="52756" x="7661275" y="2152650"/>
          <p14:tracePt t="52764" x="7648575" y="2152650"/>
          <p14:tracePt t="52778" x="7635875" y="2165350"/>
          <p14:tracePt t="52787" x="7610475" y="2190750"/>
          <p14:tracePt t="52802" x="7597775" y="2190750"/>
          <p14:tracePt t="52917" x="7585075" y="2190750"/>
          <p14:tracePt t="52981" x="7572375" y="2190750"/>
          <p14:tracePt t="52989" x="7561263" y="2190750"/>
          <p14:tracePt t="53000" x="7548563" y="2190750"/>
          <p14:tracePt t="53002" x="7548563" y="2178050"/>
          <p14:tracePt t="53017" x="7535863" y="2178050"/>
          <p14:tracePt t="53020" x="7535863" y="2165350"/>
          <p14:tracePt t="53034" x="7523163" y="2152650"/>
          <p14:tracePt t="54445" x="7572375" y="2114550"/>
          <p14:tracePt t="54452" x="7673975" y="2114550"/>
          <p14:tracePt t="54466" x="7974013" y="2114550"/>
          <p14:tracePt t="54483" x="8486775" y="2139950"/>
          <p14:tracePt t="54500" x="8874125" y="2201863"/>
          <p14:tracePt t="54517" x="8986838" y="2252663"/>
          <p14:tracePt t="54533" x="9012238" y="2265363"/>
          <p14:tracePt t="54570" x="9024938" y="2265363"/>
          <p14:tracePt t="54594" x="9037638" y="2265363"/>
          <p14:tracePt t="54603" x="9063038" y="2265363"/>
          <p14:tracePt t="54610" x="9099550" y="2265363"/>
          <p14:tracePt t="54618" x="9163050" y="2265363"/>
          <p14:tracePt t="54634" x="9324975" y="2265363"/>
          <p14:tracePt t="54650" x="9437688" y="2265363"/>
          <p14:tracePt t="54666" x="9475788" y="2290763"/>
          <p14:tracePt t="54690" x="9488488" y="2290763"/>
          <p14:tracePt t="54706" x="9501188" y="2290763"/>
          <p14:tracePt t="54717" x="9525000" y="2290763"/>
          <p14:tracePt t="54733" x="9550400" y="2290763"/>
          <p14:tracePt t="54750" x="9601200" y="2290763"/>
          <p14:tracePt t="54766" x="9637713" y="2290763"/>
          <p14:tracePt t="54783" x="9713913" y="2290763"/>
          <p14:tracePt t="54800" x="9852025" y="2314575"/>
          <p14:tracePt t="54816" x="9926638" y="2327275"/>
          <p14:tracePt t="54819" x="9963150" y="2327275"/>
          <p14:tracePt t="54834" x="10039350" y="2352675"/>
          <p14:tracePt t="54850" x="10252075" y="2378075"/>
          <p14:tracePt t="54867" x="10452100" y="2403475"/>
          <p14:tracePt t="54883" x="10502900" y="2403475"/>
          <p14:tracePt t="55002" x="10514013" y="2403475"/>
          <p14:tracePt t="55035" x="10552113" y="2403475"/>
          <p14:tracePt t="55042" x="10590213" y="2403475"/>
          <p14:tracePt t="55050" x="10614025" y="2403475"/>
          <p14:tracePt t="55068" x="10639425" y="2403475"/>
          <p14:tracePt t="55083" x="10652125" y="2414588"/>
          <p14:tracePt t="55100" x="10652125" y="2439988"/>
          <p14:tracePt t="55116" x="10614025" y="2516188"/>
          <p14:tracePt t="55133" x="10426700" y="2565400"/>
          <p14:tracePt t="55150" x="10313988" y="2616200"/>
          <p14:tracePt t="55166" x="10264775" y="2627313"/>
          <p14:tracePt t="55183" x="10252075" y="2627313"/>
          <p14:tracePt t="55291" x="10226675" y="2627313"/>
          <p14:tracePt t="55300" x="10213975" y="2627313"/>
          <p14:tracePt t="55308" x="10177463" y="2652713"/>
          <p14:tracePt t="55319" x="10139363" y="2652713"/>
          <p14:tracePt t="55333" x="10001250" y="2678113"/>
          <p14:tracePt t="55349" x="9863138" y="2678113"/>
          <p14:tracePt t="55367" x="9701213" y="2678113"/>
          <p14:tracePt t="55383" x="9563100" y="2640013"/>
          <p14:tracePt t="55400" x="9388475" y="2616200"/>
          <p14:tracePt t="55416" x="9250363" y="2578100"/>
          <p14:tracePt t="55419" x="9137650" y="2516188"/>
          <p14:tracePt t="55433" x="8874125" y="2490788"/>
          <p14:tracePt t="55450" x="8637588" y="2439988"/>
          <p14:tracePt t="55466" x="8424863" y="2390775"/>
          <p14:tracePt t="55483" x="8312150" y="2365375"/>
          <p14:tracePt t="55500" x="8148638" y="2339975"/>
          <p14:tracePt t="55516" x="7910513" y="2290763"/>
          <p14:tracePt t="55533" x="7610475" y="2201863"/>
          <p14:tracePt t="55550" x="7310438" y="2152650"/>
          <p14:tracePt t="55566" x="7059613" y="2089150"/>
          <p14:tracePt t="55583" x="6821488" y="2065338"/>
          <p14:tracePt t="55600" x="6634163" y="2039938"/>
          <p14:tracePt t="55616" x="6483350" y="2039938"/>
          <p14:tracePt t="55619" x="6446838" y="2039938"/>
          <p14:tracePt t="55633" x="6434138" y="2039938"/>
          <p14:tracePt t="55650" x="6396038" y="2039938"/>
          <p14:tracePt t="55666" x="6370638" y="2039938"/>
          <p14:tracePt t="55683" x="6334125" y="2039938"/>
          <p14:tracePt t="55700" x="6221413" y="2039938"/>
          <p14:tracePt t="55716" x="6096000" y="2039938"/>
          <p14:tracePt t="55733" x="6070600" y="2039938"/>
          <p14:tracePt t="55750" x="6034088" y="2039938"/>
          <p14:tracePt t="55770" x="6021388" y="2039938"/>
          <p14:tracePt t="58124" x="5995988" y="2078038"/>
          <p14:tracePt t="58154" x="5995988" y="2089150"/>
          <p14:tracePt t="58162" x="5995988" y="2114550"/>
          <p14:tracePt t="58170" x="6034088" y="2139950"/>
          <p14:tracePt t="58183" x="6134100" y="2190750"/>
          <p14:tracePt t="58199" x="6383338" y="2278063"/>
          <p14:tracePt t="58216" x="6584950" y="2327275"/>
          <p14:tracePt t="58233" x="6696075" y="2352675"/>
          <p14:tracePt t="58236" x="6734175" y="2365375"/>
          <p14:tracePt t="58250" x="6772275" y="2390775"/>
          <p14:tracePt t="58266" x="6859588" y="2403475"/>
          <p14:tracePt t="58283" x="7010400" y="2414588"/>
          <p14:tracePt t="58299" x="7259638" y="2465388"/>
          <p14:tracePt t="58316" x="7535863" y="2490788"/>
          <p14:tracePt t="58333" x="7673975" y="2490788"/>
          <p14:tracePt t="58349" x="7723188" y="2490788"/>
          <p14:tracePt t="58366" x="7773988" y="2490788"/>
          <p14:tracePt t="58382" x="7823200" y="2490788"/>
          <p14:tracePt t="58399" x="7923213" y="2490788"/>
          <p14:tracePt t="58416" x="8123238" y="2490788"/>
          <p14:tracePt t="58433" x="8361363" y="2490788"/>
          <p14:tracePt t="58436" x="8399463" y="2490788"/>
          <p14:tracePt t="58449" x="8435975" y="2490788"/>
          <p14:tracePt t="58490" x="8448675" y="2490788"/>
          <p14:tracePt t="58498" x="8474075" y="2490788"/>
          <p14:tracePt t="58506" x="8486775" y="2490788"/>
          <p14:tracePt t="58554" x="8499475" y="2490788"/>
          <p14:tracePt t="58562" x="8512175" y="2490788"/>
          <p14:tracePt t="58578" x="8537575" y="2490788"/>
          <p14:tracePt t="58586" x="8561388" y="2490788"/>
          <p14:tracePt t="58599" x="8586788" y="2490788"/>
          <p14:tracePt t="58616" x="8661400" y="2478088"/>
          <p14:tracePt t="58633" x="8737600" y="2478088"/>
          <p14:tracePt t="58635" x="8774113" y="2465388"/>
          <p14:tracePt t="58649" x="8912225" y="2465388"/>
          <p14:tracePt t="58666" x="9112250" y="2465388"/>
          <p14:tracePt t="58682" x="9450388" y="2465388"/>
          <p14:tracePt t="58699" x="9852025" y="2465388"/>
          <p14:tracePt t="58716" x="10126663" y="2503488"/>
          <p14:tracePt t="58733" x="10139363" y="2503488"/>
          <p14:tracePt t="58754" x="10152063" y="2516188"/>
          <p14:tracePt t="58766" x="10152063" y="2540000"/>
          <p14:tracePt t="58782" x="9952038" y="2603500"/>
          <p14:tracePt t="58799" x="9739313" y="2652713"/>
          <p14:tracePt t="58816" x="9437688" y="2652713"/>
          <p14:tracePt t="58833" x="9199563" y="2590800"/>
          <p14:tracePt t="58835" x="9137650" y="2552700"/>
          <p14:tracePt t="58850" x="9050338" y="2490788"/>
          <p14:tracePt t="58866" x="9024938" y="2452688"/>
          <p14:tracePt t="58882" x="9024938" y="2403475"/>
          <p14:tracePt t="58899" x="9024938" y="2365375"/>
          <p14:tracePt t="58916" x="9088438" y="2314575"/>
          <p14:tracePt t="58933" x="9188450" y="2314575"/>
          <p14:tracePt t="58949" x="9237663" y="2314575"/>
          <p14:tracePt t="58966" x="9263063" y="2327275"/>
          <p14:tracePt t="58983" x="9263063" y="2378075"/>
          <p14:tracePt t="58999" x="9263063" y="2403475"/>
          <p14:tracePt t="59015" x="9237663" y="2439988"/>
          <p14:tracePt t="59032" x="9188450" y="2465388"/>
          <p14:tracePt t="59035" x="9175750" y="2465388"/>
          <p14:tracePt t="59049" x="9150350" y="2465388"/>
          <p14:tracePt t="59074" x="9150350" y="2452688"/>
          <p14:tracePt t="59082" x="9150350" y="2439988"/>
          <p14:tracePt t="59099" x="9150350" y="2352675"/>
          <p14:tracePt t="59116" x="9199563" y="2327275"/>
          <p14:tracePt t="59133" x="9275763" y="2290763"/>
          <p14:tracePt t="59149" x="9312275" y="2265363"/>
          <p14:tracePt t="59166" x="9324975" y="2265363"/>
          <p14:tracePt t="59210" x="9337675" y="2290763"/>
          <p14:tracePt t="59219" x="9301163" y="2339975"/>
          <p14:tracePt t="59226" x="9188450" y="2390775"/>
          <p14:tracePt t="59234" x="9012238" y="2452688"/>
          <p14:tracePt t="59249" x="8874125" y="2478088"/>
          <p14:tracePt t="59252" x="8712200" y="2478088"/>
          <p14:tracePt t="59266" x="8312150" y="2478088"/>
          <p14:tracePt t="59282" x="7986713" y="2427288"/>
          <p14:tracePt t="59299" x="7797800" y="2303463"/>
          <p14:tracePt t="59316" x="7610475" y="2201863"/>
          <p14:tracePt t="59332" x="7510463" y="2114550"/>
          <p14:tracePt t="59349" x="7485063" y="2065338"/>
          <p14:tracePt t="59366" x="7485063" y="2052638"/>
          <p14:tracePt t="59382" x="7485063" y="2027238"/>
          <p14:tracePt t="59399" x="7523163" y="1978025"/>
          <p14:tracePt t="59416" x="7623175" y="1978025"/>
          <p14:tracePt t="59432" x="7797800" y="1952625"/>
          <p14:tracePt t="59435" x="7835900" y="1952625"/>
          <p14:tracePt t="59449" x="7848600" y="1952625"/>
          <p14:tracePt t="59466" x="7861300" y="1965325"/>
          <p14:tracePt t="59482" x="7748588" y="2052638"/>
          <p14:tracePt t="59499" x="7635875" y="2089150"/>
          <p14:tracePt t="59516" x="7572375" y="2114550"/>
          <p14:tracePt t="59532" x="7561263" y="2114550"/>
          <p14:tracePt t="59554" x="7535863" y="2114550"/>
          <p14:tracePt t="59566" x="7497763" y="2114550"/>
          <p14:tracePt t="59582" x="7423150" y="2139950"/>
          <p14:tracePt t="59599" x="7372350" y="2139950"/>
          <p14:tracePt t="59616" x="7359650" y="2139950"/>
          <p14:tracePt t="59642" x="7397750" y="2139950"/>
          <p14:tracePt t="59650" x="7423150" y="2127250"/>
          <p14:tracePt t="59666" x="7497763" y="2127250"/>
          <p14:tracePt t="59683" x="7510463" y="2127250"/>
          <p14:tracePt t="59699" x="7523163" y="2127250"/>
          <p14:tracePt t="59715" x="7597775" y="2201863"/>
          <p14:tracePt t="59732" x="7785100" y="2327275"/>
          <p14:tracePt t="59749" x="8110538" y="2427288"/>
          <p14:tracePt t="59766" x="8286750" y="2452688"/>
          <p14:tracePt t="59782" x="8299450" y="2452688"/>
          <p14:tracePt t="59818" x="8312150" y="2452688"/>
          <p14:tracePt t="59835" x="8312150" y="2414588"/>
          <p14:tracePt t="59842" x="8286750" y="2378075"/>
          <p14:tracePt t="59850" x="8248650" y="2378075"/>
          <p14:tracePt t="59866" x="8048625" y="2327275"/>
          <p14:tracePt t="59883" x="7673975" y="2278063"/>
          <p14:tracePt t="59899" x="7435850" y="2278063"/>
          <p14:tracePt t="59916" x="7372350" y="2278063"/>
          <p14:tracePt t="59938" x="7359650" y="2290763"/>
          <p14:tracePt t="59954" x="7359650" y="2327275"/>
          <p14:tracePt t="59966" x="7385050" y="2339975"/>
          <p14:tracePt t="59982" x="7459663" y="2378075"/>
          <p14:tracePt t="59999" x="7597775" y="2403475"/>
          <p14:tracePt t="60015" x="7897813" y="2403475"/>
          <p14:tracePt t="60032" x="8123238" y="2403475"/>
          <p14:tracePt t="60036" x="8161338" y="2403475"/>
          <p14:tracePt t="60049" x="8186738" y="2403475"/>
          <p14:tracePt t="60108" x="8174038" y="2403475"/>
          <p14:tracePt t="60116" x="8148638" y="2403475"/>
          <p14:tracePt t="60125" x="8148638" y="2414588"/>
          <p14:tracePt t="60146" x="8123238" y="2427288"/>
          <p14:tracePt t="60226" x="8110538" y="2452688"/>
          <p14:tracePt t="60236" x="8099425" y="2452688"/>
          <p14:tracePt t="60249" x="8074025" y="2465388"/>
          <p14:tracePt t="60348" x="8061325" y="2465388"/>
          <p14:tracePt t="60357" x="8048625" y="2465388"/>
          <p14:tracePt t="60368" x="8010525" y="2465388"/>
          <p14:tracePt t="60382" x="7935913" y="2465388"/>
          <p14:tracePt t="60399" x="7874000" y="2465388"/>
          <p14:tracePt t="60415" x="7848600" y="2465388"/>
          <p14:tracePt t="60433" x="7823200" y="2465388"/>
          <p14:tracePt t="60458" x="7810500" y="2465388"/>
          <p14:tracePt t="60482" x="7797800" y="2465388"/>
          <p14:tracePt t="60490" x="7785100" y="2465388"/>
          <p14:tracePt t="60499" x="7761288" y="2465388"/>
          <p14:tracePt t="60554" x="7761288" y="2452688"/>
          <p14:tracePt t="60570" x="7761288" y="2439988"/>
          <p14:tracePt t="60578" x="7748588" y="2427288"/>
          <p14:tracePt t="60594" x="7748588" y="2414588"/>
          <p14:tracePt t="60610" x="7748588" y="2390775"/>
          <p14:tracePt t="60635" x="7723188" y="2378075"/>
          <p14:tracePt t="60681" x="7723188" y="2365375"/>
          <p14:tracePt t="61005" x="7723188" y="2352675"/>
          <p14:tracePt t="61014" x="7697788" y="2352675"/>
          <p14:tracePt t="61027" x="7685088" y="2339975"/>
          <p14:tracePt t="61034" x="7673975" y="2339975"/>
          <p14:tracePt t="61049" x="7673975" y="2327275"/>
          <p14:tracePt t="61067" x="7673975" y="2314575"/>
          <p14:tracePt t="61082" x="7648575" y="2303463"/>
          <p14:tracePt t="61099" x="7648575" y="2290763"/>
          <p14:tracePt t="61115" x="7648575" y="2239963"/>
          <p14:tracePt t="61194" x="7623175" y="2239963"/>
          <p14:tracePt t="61202" x="7610475" y="2239963"/>
          <p14:tracePt t="61219" x="7597775" y="2239963"/>
          <p14:tracePt t="61226" x="7585075" y="2239963"/>
          <p14:tracePt t="61235" x="7572375" y="2252663"/>
          <p14:tracePt t="61249" x="7572375" y="2265363"/>
          <p14:tracePt t="61251" x="7572375" y="2278063"/>
          <p14:tracePt t="61265" x="7572375" y="2303463"/>
          <p14:tracePt t="61290" x="7597775" y="2303463"/>
          <p14:tracePt t="61299" x="7661275" y="2303463"/>
          <p14:tracePt t="61315" x="7710488" y="2303463"/>
          <p14:tracePt t="61332" x="7735888" y="2303463"/>
          <p14:tracePt t="61354" x="7748588" y="2303463"/>
          <p14:tracePt t="61409" x="7723188" y="2303463"/>
          <p14:tracePt t="61419" x="7685088" y="2303463"/>
          <p14:tracePt t="61426" x="7623175" y="2303463"/>
          <p14:tracePt t="61435" x="7585075" y="2303463"/>
          <p14:tracePt t="61449" x="7548563" y="2303463"/>
          <p14:tracePt t="61451" x="7510463" y="2303463"/>
          <p14:tracePt t="61465" x="7497763" y="2314575"/>
          <p14:tracePt t="61482" x="7472363" y="2327275"/>
          <p14:tracePt t="61506" x="7472363" y="2352675"/>
          <p14:tracePt t="61634" x="7485063" y="2352675"/>
          <p14:tracePt t="61650" x="7497763" y="2352675"/>
          <p14:tracePt t="61658" x="7510463" y="2327275"/>
          <p14:tracePt t="61665" x="7535863" y="2327275"/>
          <p14:tracePt t="61682" x="7585075" y="2314575"/>
          <p14:tracePt t="61699" x="7635875" y="2278063"/>
          <p14:tracePt t="61842" x="7661275" y="2327275"/>
          <p14:tracePt t="61850" x="7661275" y="2365375"/>
          <p14:tracePt t="61858" x="7661275" y="2427288"/>
          <p14:tracePt t="61865" x="7661275" y="2465388"/>
          <p14:tracePt t="61882" x="7661275" y="2516188"/>
          <p14:tracePt t="61899" x="7661275" y="2552700"/>
          <p14:tracePt t="61915" x="7661275" y="2578100"/>
          <p14:tracePt t="61932" x="7648575" y="2578100"/>
          <p14:tracePt t="61949" x="7610475" y="2590800"/>
          <p14:tracePt t="61966" x="7561263" y="2590800"/>
          <p14:tracePt t="61982" x="7523163" y="2590800"/>
          <p14:tracePt t="62042" x="7510463" y="2590800"/>
          <p14:tracePt t="62082" x="7510463" y="2578100"/>
          <p14:tracePt t="62090" x="7523163" y="2578100"/>
          <p14:tracePt t="62098" x="7548563" y="2565400"/>
          <p14:tracePt t="62115" x="7561263" y="2565400"/>
          <p14:tracePt t="62258" x="7585075" y="2540000"/>
          <p14:tracePt t="62357" x="7585075" y="2516188"/>
          <p14:tracePt t="62374" x="7585075" y="2503488"/>
          <p14:tracePt t="62380" x="7585075" y="2490788"/>
          <p14:tracePt t="62386" x="7585075" y="2465388"/>
          <p14:tracePt t="62418" x="7585075" y="2452688"/>
          <p14:tracePt t="62540" x="7585075" y="2439988"/>
          <p14:tracePt t="62549" x="7585075" y="2427288"/>
          <p14:tracePt t="62594" x="7585075" y="2414588"/>
          <p14:tracePt t="62666" x="7561263" y="2414588"/>
          <p14:tracePt t="62674" x="7548563" y="2414588"/>
          <p14:tracePt t="62682" x="7510463" y="2414588"/>
          <p14:tracePt t="62698" x="7459663" y="2414588"/>
          <p14:tracePt t="62715" x="7448550" y="2452688"/>
          <p14:tracePt t="62732" x="7448550" y="2490788"/>
          <p14:tracePt t="62754" x="7448550" y="2503488"/>
          <p14:tracePt t="62786" x="7485063" y="2503488"/>
          <p14:tracePt t="62794" x="7523163" y="2503488"/>
          <p14:tracePt t="62802" x="7585075" y="2503488"/>
          <p14:tracePt t="62815" x="7623175" y="2503488"/>
          <p14:tracePt t="62832" x="7685088" y="2503488"/>
          <p14:tracePt t="63030" x="7697788" y="2503488"/>
          <p14:tracePt t="63038" x="7723188" y="2503488"/>
          <p14:tracePt t="63131" x="7723188" y="2490788"/>
          <p14:tracePt t="63139" x="7710488" y="2490788"/>
          <p14:tracePt t="63151" x="7697788" y="2490788"/>
          <p14:tracePt t="63165" x="7673975" y="2503488"/>
          <p14:tracePt t="63182" x="7673975" y="2516188"/>
          <p14:tracePt t="63198" x="7673975" y="2552700"/>
          <p14:tracePt t="63215" x="7673975" y="2578100"/>
          <p14:tracePt t="63232" x="7673975" y="2616200"/>
          <p14:tracePt t="63251" x="7673975" y="2627313"/>
          <p14:tracePt t="63365" x="7648575" y="2652713"/>
          <p14:tracePt t="63376" x="7623175" y="2652713"/>
          <p14:tracePt t="63388" x="7572375" y="2665413"/>
          <p14:tracePt t="63392" x="7548563" y="2678113"/>
          <p14:tracePt t="63399" x="7535863" y="2678113"/>
          <p14:tracePt t="63415" x="7523163" y="2678113"/>
          <p14:tracePt t="63677" x="7510463" y="2665413"/>
          <p14:tracePt t="63693" x="7510463" y="2640013"/>
          <p14:tracePt t="63707" x="7510463" y="2627313"/>
          <p14:tracePt t="63812" x="7510463" y="2603500"/>
          <p14:tracePt t="63842" x="7535863" y="2590800"/>
          <p14:tracePt t="63874" x="7535863" y="2578100"/>
          <p14:tracePt t="64044" x="7535863" y="2565400"/>
          <p14:tracePt t="64058" x="7535863" y="2540000"/>
          <p14:tracePt t="64090" x="7535863" y="2527300"/>
          <p14:tracePt t="64098" x="7535863" y="2516188"/>
          <p14:tracePt t="64114" x="7535863" y="2503488"/>
          <p14:tracePt t="64122" x="7535863" y="2490788"/>
          <p14:tracePt t="64138" x="7548563" y="2478088"/>
          <p14:tracePt t="64148" x="7548563" y="2465388"/>
          <p14:tracePt t="64194" x="7548563" y="2452688"/>
          <p14:tracePt t="64217" x="7548563" y="2439988"/>
          <p14:tracePt t="64242" x="7548563" y="2414588"/>
          <p14:tracePt t="64251" x="7561263" y="2403475"/>
          <p14:tracePt t="64282" x="7561263" y="2390775"/>
          <p14:tracePt t="64506" x="7561263" y="2365375"/>
          <p14:tracePt t="64530" x="7561263" y="2352675"/>
          <p14:tracePt t="64554" x="7561263" y="2339975"/>
          <p14:tracePt t="64586" x="7561263" y="2327275"/>
          <p14:tracePt t="65173" x="7561263" y="2314575"/>
          <p14:tracePt t="65236" x="7548563" y="2314575"/>
          <p14:tracePt t="65246" x="7523163" y="2327275"/>
          <p14:tracePt t="65257" x="7510463" y="2352675"/>
          <p14:tracePt t="65266" x="7497763" y="2365375"/>
          <p14:tracePt t="65281" x="7497763" y="2403475"/>
          <p14:tracePt t="65298" x="7497763" y="2439988"/>
          <p14:tracePt t="65314" x="7510463" y="2478088"/>
          <p14:tracePt t="65331" x="7561263" y="2503488"/>
          <p14:tracePt t="65348" x="7597775" y="2503488"/>
          <p14:tracePt t="65365" x="7610475" y="2503488"/>
          <p14:tracePt t="65381" x="7623175" y="2503488"/>
          <p14:tracePt t="65401" x="7648575" y="2503488"/>
          <p14:tracePt t="65418" x="7648575" y="2490788"/>
          <p14:tracePt t="65431" x="7648575" y="2465388"/>
          <p14:tracePt t="65448" x="7648575" y="2452688"/>
          <p14:tracePt t="65465" x="7635875" y="2439988"/>
          <p14:tracePt t="65468" x="7623175" y="2439988"/>
          <p14:tracePt t="65481" x="7585075" y="2439988"/>
          <p14:tracePt t="65498" x="7561263" y="2439988"/>
          <p14:tracePt t="65538" x="7548563" y="2465388"/>
          <p14:tracePt t="65546" x="7561263" y="2465388"/>
          <p14:tracePt t="65554" x="7572375" y="2465388"/>
          <p14:tracePt t="65564" x="7610475" y="2465388"/>
          <p14:tracePt t="65581" x="7635875" y="2465388"/>
          <p14:tracePt t="65610" x="7661275" y="2465388"/>
          <p14:tracePt t="65618" x="7661275" y="2452688"/>
          <p14:tracePt t="65631" x="7661275" y="2439988"/>
          <p14:tracePt t="65648" x="7661275" y="2390775"/>
          <p14:tracePt t="65665" x="7661275" y="2339975"/>
          <p14:tracePt t="65667" x="7661275" y="2314575"/>
          <p14:tracePt t="65681" x="7661275" y="2265363"/>
          <p14:tracePt t="65698" x="7685088" y="2214563"/>
          <p14:tracePt t="65714" x="7773988" y="2152650"/>
          <p14:tracePt t="65731" x="7886700" y="2127250"/>
          <p14:tracePt t="65747" x="7910513" y="2127250"/>
          <p14:tracePt t="65764" x="7935913" y="2127250"/>
          <p14:tracePt t="65781" x="7961313" y="2127250"/>
          <p14:tracePt t="65798" x="8086725" y="2127250"/>
          <p14:tracePt t="65814" x="8361363" y="2127250"/>
          <p14:tracePt t="65831" x="8724900" y="2201863"/>
          <p14:tracePt t="65848" x="9050338" y="2239963"/>
          <p14:tracePt t="65865" x="9312275" y="2290763"/>
          <p14:tracePt t="65867" x="9463088" y="2290763"/>
          <p14:tracePt t="65881" x="9688513" y="2314575"/>
          <p14:tracePt t="65898" x="9763125" y="2339975"/>
          <p14:tracePt t="65914" x="9801225" y="2339975"/>
          <p14:tracePt t="65962" x="9813925" y="2339975"/>
          <p14:tracePt t="65978" x="9875838" y="2339975"/>
          <p14:tracePt t="65985" x="9913938" y="2339975"/>
          <p14:tracePt t="65998" x="9952038" y="2339975"/>
          <p14:tracePt t="66014" x="10088563" y="2339975"/>
          <p14:tracePt t="66031" x="10226675" y="2339975"/>
          <p14:tracePt t="66048" x="10288588" y="2339975"/>
          <p14:tracePt t="66082" x="10288588" y="2327275"/>
          <p14:tracePt t="66090" x="10288588" y="2290763"/>
          <p14:tracePt t="66098" x="10288588" y="2278063"/>
          <p14:tracePt t="66115" x="10252075" y="2239963"/>
          <p14:tracePt t="66131" x="10052050" y="2239963"/>
          <p14:tracePt t="66148" x="9875838" y="2239963"/>
          <p14:tracePt t="66164" x="9750425" y="2239963"/>
          <p14:tracePt t="66181" x="9675813" y="2239963"/>
          <p14:tracePt t="66198" x="9663113" y="2303463"/>
          <p14:tracePt t="66214" x="9663113" y="2339975"/>
          <p14:tracePt t="66231" x="9726613" y="2378075"/>
          <p14:tracePt t="66248" x="9901238" y="2403475"/>
          <p14:tracePt t="66264" x="10064750" y="2427288"/>
          <p14:tracePt t="66267" x="10101263" y="2427288"/>
          <p14:tracePt t="66282" x="10126663" y="2427288"/>
          <p14:tracePt t="66298" x="10126663" y="2403475"/>
          <p14:tracePt t="66315" x="10113963" y="2352675"/>
          <p14:tracePt t="66331" x="10039350" y="2314575"/>
          <p14:tracePt t="66348" x="9875838" y="2290763"/>
          <p14:tracePt t="66364" x="9739313" y="2290763"/>
          <p14:tracePt t="66381" x="9650413" y="2303463"/>
          <p14:tracePt t="66398" x="9650413" y="2314575"/>
          <p14:tracePt t="66415" x="9650413" y="2352675"/>
          <p14:tracePt t="66431" x="9650413" y="2365375"/>
          <p14:tracePt t="66448" x="9663113" y="2390775"/>
          <p14:tracePt t="66464" x="9713913" y="2390775"/>
          <p14:tracePt t="66467" x="9739313" y="2390775"/>
          <p14:tracePt t="66481" x="9775825" y="2390775"/>
          <p14:tracePt t="66498" x="9788525" y="2390775"/>
          <p14:tracePt t="66725" x="9801225" y="2390775"/>
          <p14:tracePt t="66729" x="9826625" y="2390775"/>
          <p14:tracePt t="66737" x="9852025" y="2390775"/>
          <p14:tracePt t="66748" x="9875838" y="2365375"/>
          <p14:tracePt t="66764" x="9913938" y="2339975"/>
          <p14:tracePt t="66781" x="9926638" y="2339975"/>
          <p14:tracePt t="66868" x="9939338" y="2352675"/>
          <p14:tracePt t="66875" x="9926638" y="2352675"/>
          <p14:tracePt t="66890" x="9901238" y="2378075"/>
          <p14:tracePt t="66978" x="9926638" y="2378075"/>
          <p14:tracePt t="66986" x="9952038" y="2378075"/>
          <p14:tracePt t="66998" x="9963150" y="2378075"/>
          <p14:tracePt t="67026" x="9988550" y="2365375"/>
          <p14:tracePt t="67035" x="10001250" y="2352675"/>
          <p14:tracePt t="67051" x="9975850" y="2352675"/>
          <p14:tracePt t="67064" x="9939338" y="2352675"/>
          <p14:tracePt t="67067" x="9901238" y="2365375"/>
          <p14:tracePt t="67081" x="9888538" y="2365375"/>
          <p14:tracePt t="67084" x="9839325" y="2378075"/>
          <p14:tracePt t="67098" x="9813925" y="2378075"/>
          <p14:tracePt t="67130" x="9801225" y="2352675"/>
          <p14:tracePt t="67138" x="9801225" y="2327275"/>
          <p14:tracePt t="67148" x="9801225" y="2303463"/>
          <p14:tracePt t="67164" x="9852025" y="2278063"/>
          <p14:tracePt t="67181" x="9939338" y="2265363"/>
          <p14:tracePt t="67197" x="9952038" y="2265363"/>
          <p14:tracePt t="67234" x="9926638" y="2265363"/>
          <p14:tracePt t="67242" x="9863138" y="2265363"/>
          <p14:tracePt t="67251" x="9788525" y="2290763"/>
          <p14:tracePt t="67264" x="9750425" y="2290763"/>
          <p14:tracePt t="67372" x="9739313" y="2290763"/>
          <p14:tracePt t="67381" x="9701213" y="2290763"/>
          <p14:tracePt t="67389" x="9588500" y="2265363"/>
          <p14:tracePt t="67397" x="9450388" y="2239963"/>
          <p14:tracePt t="67414" x="9224963" y="2214563"/>
          <p14:tracePt t="67431" x="9112250" y="2190750"/>
          <p14:tracePt t="67448" x="9099550" y="2190750"/>
          <p14:tracePt t="67464" x="9075738" y="2190750"/>
          <p14:tracePt t="67514" x="9063038" y="2190750"/>
          <p14:tracePt t="67546" x="9050338" y="2190750"/>
          <p14:tracePt t="67554" x="9050338" y="2201863"/>
          <p14:tracePt t="67564" x="9050338" y="2227263"/>
          <p14:tracePt t="67581" x="8999538" y="2278063"/>
          <p14:tracePt t="67597" x="8986838" y="2303463"/>
          <p14:tracePt t="67614" x="8986838" y="2327275"/>
          <p14:tracePt t="67690" x="8975725" y="2327275"/>
          <p14:tracePt t="67706" x="8963025" y="2327275"/>
          <p14:tracePt t="67782" x="8950325" y="2327275"/>
          <p14:tracePt t="68947" x="8924925" y="2327275"/>
          <p14:tracePt t="68970" x="8899525" y="2339975"/>
          <p14:tracePt t="69138" x="8899525" y="2352675"/>
          <p14:tracePt t="69322" x="8886825" y="2352675"/>
          <p14:tracePt t="69330" x="8863013" y="2352675"/>
          <p14:tracePt t="69370" x="8850313" y="2352675"/>
          <p14:tracePt t="70069" x="8824913" y="2352675"/>
          <p14:tracePt t="70079" x="8786813" y="2352675"/>
          <p14:tracePt t="70087" x="8699500" y="2352675"/>
          <p14:tracePt t="70097" x="8424863" y="2252663"/>
          <p14:tracePt t="70114" x="8048625" y="2139950"/>
          <p14:tracePt t="70131" x="7735888" y="2052638"/>
          <p14:tracePt t="70147" x="7523163" y="2014538"/>
          <p14:tracePt t="70164" x="7485063" y="2014538"/>
          <p14:tracePt t="70180" x="7472363" y="2014538"/>
          <p14:tracePt t="70250" x="7535863" y="2014538"/>
          <p14:tracePt t="70258" x="7610475" y="2014538"/>
          <p14:tracePt t="70267" x="7661275" y="2001838"/>
          <p14:tracePt t="70280" x="7723188" y="1978025"/>
          <p14:tracePt t="70283" x="7773988" y="1965325"/>
          <p14:tracePt t="70297" x="7785100" y="1952625"/>
          <p14:tracePt t="70346" x="7761288" y="1952625"/>
          <p14:tracePt t="70354" x="7723188" y="1952625"/>
          <p14:tracePt t="70364" x="7685088" y="1952625"/>
          <p14:tracePt t="70381" x="7635875" y="1965325"/>
          <p14:tracePt t="70397" x="7585075" y="1989138"/>
          <p14:tracePt t="70414" x="7535863" y="2001838"/>
          <p14:tracePt t="70430" x="7459663" y="2039938"/>
          <p14:tracePt t="70447" x="7435850" y="2078038"/>
          <p14:tracePt t="70464" x="7435850" y="2089150"/>
          <p14:tracePt t="70480" x="7497763" y="2165350"/>
          <p14:tracePt t="70483" x="7623175" y="2201863"/>
          <p14:tracePt t="70497" x="7761288" y="2265363"/>
          <p14:tracePt t="70500" x="7910513" y="2327275"/>
          <p14:tracePt t="70514" x="8186738" y="2403475"/>
          <p14:tracePt t="70530" x="8286750" y="2452688"/>
          <p14:tracePt t="70578" x="8223250" y="2452688"/>
          <p14:tracePt t="70586" x="8174038" y="2452688"/>
          <p14:tracePt t="70597" x="8110538" y="2452688"/>
          <p14:tracePt t="70613" x="7935913" y="2452688"/>
          <p14:tracePt t="70630" x="7861300" y="2439988"/>
          <p14:tracePt t="70647" x="7848600" y="2439988"/>
          <p14:tracePt t="70667" x="7835900" y="2439988"/>
          <p14:tracePt t="70699" x="7835900" y="2414588"/>
          <p14:tracePt t="70821" x="7823200" y="2403475"/>
          <p14:tracePt t="70830" x="7823200" y="2390775"/>
          <p14:tracePt t="70842" x="7835900" y="2378075"/>
          <p14:tracePt t="70851" x="7835900" y="2352675"/>
          <p14:tracePt t="70863" x="7848600" y="2339975"/>
          <p14:tracePt t="70890" x="7861300" y="2327275"/>
          <p14:tracePt t="70906" x="7861300" y="2290763"/>
          <p14:tracePt t="70914" x="7861300" y="2265363"/>
          <p14:tracePt t="70930" x="7874000" y="2201863"/>
          <p14:tracePt t="70946" x="7886700" y="2139950"/>
          <p14:tracePt t="70964" x="7910513" y="2039938"/>
          <p14:tracePt t="70980" x="7910513" y="1914525"/>
          <p14:tracePt t="70997" x="7935913" y="1727200"/>
          <p14:tracePt t="71013" x="7935913" y="1501775"/>
          <p14:tracePt t="71030" x="7935913" y="1276350"/>
          <p14:tracePt t="71047" x="7886700" y="1063625"/>
          <p14:tracePt t="71063" x="7761288" y="876300"/>
          <p14:tracePt t="71080" x="7648575" y="738188"/>
          <p14:tracePt t="71098" x="7610475" y="625475"/>
          <p14:tracePt t="71114" x="7610475" y="563563"/>
          <p14:tracePt t="72650" x="6772275" y="588963"/>
          <p14:tracePt t="72658" x="6684963" y="725488"/>
          <p14:tracePt t="72667" x="6634163" y="901700"/>
          <p14:tracePt t="72680" x="6596063" y="1125538"/>
          <p14:tracePt t="72697" x="6559550" y="1514475"/>
          <p14:tracePt t="72699" x="6559550" y="1652588"/>
          <p14:tracePt t="72713" x="6746875" y="1901825"/>
          <p14:tracePt t="72730" x="7046913" y="2052638"/>
          <p14:tracePt t="72746" x="7348538" y="2114550"/>
          <p14:tracePt t="72763" x="7597775" y="2139950"/>
          <p14:tracePt t="72780" x="7673975" y="2139950"/>
          <p14:tracePt t="72826" x="7635875" y="2139950"/>
          <p14:tracePt t="72834" x="7535863" y="2127250"/>
          <p14:tracePt t="72842" x="7423150" y="2101850"/>
          <p14:tracePt t="72851" x="7297738" y="2101850"/>
          <p14:tracePt t="72863" x="7185025" y="2078038"/>
          <p14:tracePt t="72880" x="7085013" y="2052638"/>
          <p14:tracePt t="72897" x="7059613" y="2052638"/>
          <p14:tracePt t="72930" x="7059613" y="2039938"/>
          <p14:tracePt t="72938" x="7085013" y="2027238"/>
          <p14:tracePt t="72946" x="7134225" y="2014538"/>
          <p14:tracePt t="72963" x="7210425" y="2001838"/>
          <p14:tracePt t="72980" x="7259638" y="1978025"/>
          <p14:tracePt t="73101" x="7272338" y="1978025"/>
          <p14:tracePt t="73116" x="7272338" y="1952625"/>
          <p14:tracePt t="73541" x="7272338" y="1914525"/>
          <p14:tracePt t="73571" x="7285038" y="1889125"/>
          <p14:tracePt t="73602" x="7310438" y="1865313"/>
          <p14:tracePt t="73618" x="7310438" y="1839913"/>
          <p14:tracePt t="73626" x="7348538" y="1827213"/>
          <p14:tracePt t="73634" x="7359650" y="1801813"/>
          <p14:tracePt t="73650" x="7397750" y="1765300"/>
          <p14:tracePt t="73663" x="7423150" y="1739900"/>
          <p14:tracePt t="73680" x="7435850" y="1727200"/>
          <p14:tracePt t="73696" x="7435850" y="1714500"/>
          <p14:tracePt t="73699" x="7448550" y="1689100"/>
          <p14:tracePt t="73754" x="7423150" y="1689100"/>
          <p14:tracePt t="73762" x="7410450" y="1689100"/>
          <p14:tracePt t="73770" x="7397750" y="1689100"/>
          <p14:tracePt t="73779" x="7359650" y="1689100"/>
          <p14:tracePt t="73796" x="7297738" y="1689100"/>
          <p14:tracePt t="73813" x="7223125" y="1689100"/>
          <p14:tracePt t="73830" x="7146925" y="1689100"/>
          <p14:tracePt t="73846" x="7097713" y="1714500"/>
          <p14:tracePt t="73863" x="7010400" y="1801813"/>
          <p14:tracePt t="73880" x="6946900" y="1901825"/>
          <p14:tracePt t="73896" x="6921500" y="2014538"/>
          <p14:tracePt t="73899" x="6921500" y="2052638"/>
          <p14:tracePt t="73913" x="6921500" y="2139950"/>
          <p14:tracePt t="73930" x="6959600" y="2201863"/>
          <p14:tracePt t="73946" x="6972300" y="2227263"/>
          <p14:tracePt t="73963" x="6985000" y="2239963"/>
          <p14:tracePt t="74125" x="6997700" y="2252663"/>
          <p14:tracePt t="79365" x="6985000" y="2239963"/>
          <p14:tracePt t="79373" x="6985000" y="2227263"/>
          <p14:tracePt t="79382" x="6985000" y="2201863"/>
          <p14:tracePt t="79395" x="6985000" y="2152650"/>
          <p14:tracePt t="79412" x="7010400" y="2089150"/>
          <p14:tracePt t="79429" x="7021513" y="2078038"/>
          <p14:tracePt t="79445" x="7034213" y="2052638"/>
          <p14:tracePt t="79462" x="7046913" y="2039938"/>
          <p14:tracePt t="79810" x="7085013" y="2001838"/>
          <p14:tracePt t="79818" x="7097713" y="1989138"/>
          <p14:tracePt t="79828" x="7123113" y="1965325"/>
          <p14:tracePt t="79845" x="7197725" y="1965325"/>
          <p14:tracePt t="79862" x="7297738" y="1965325"/>
          <p14:tracePt t="79878" x="7385050" y="1965325"/>
          <p14:tracePt t="79895" x="7410450" y="1965325"/>
          <p14:tracePt t="79912" x="7423150" y="2052638"/>
          <p14:tracePt t="79928" x="7272338" y="2152650"/>
          <p14:tracePt t="79931" x="7134225" y="2201863"/>
          <p14:tracePt t="79946" x="6897688" y="2252663"/>
          <p14:tracePt t="79962" x="6659563" y="2314575"/>
          <p14:tracePt t="79979" x="6421438" y="2265363"/>
          <p14:tracePt t="79995" x="6283325" y="2190750"/>
          <p14:tracePt t="80012" x="6183313" y="2101850"/>
          <p14:tracePt t="80029" x="6096000" y="2039938"/>
          <p14:tracePt t="80045" x="6045200" y="1989138"/>
          <p14:tracePt t="80062" x="6045200" y="1939925"/>
          <p14:tracePt t="80079" x="6221413" y="1901825"/>
          <p14:tracePt t="80095" x="6559550" y="1876425"/>
          <p14:tracePt t="80112" x="7172325" y="1876425"/>
          <p14:tracePt t="80128" x="7999413" y="2039938"/>
          <p14:tracePt t="80131" x="8399463" y="2127250"/>
          <p14:tracePt t="80145" x="8975725" y="2252663"/>
          <p14:tracePt t="80162" x="9150350" y="2352675"/>
          <p14:tracePt t="80178" x="9175750" y="2403475"/>
          <p14:tracePt t="80195" x="9037638" y="2478088"/>
          <p14:tracePt t="80212" x="8824913" y="2503488"/>
          <p14:tracePt t="80228" x="8524875" y="2427288"/>
          <p14:tracePt t="80245" x="8161338" y="2303463"/>
          <p14:tracePt t="80262" x="7523163" y="2152650"/>
          <p14:tracePt t="80278" x="6834188" y="2027238"/>
          <p14:tracePt t="80295" x="6359525" y="1965325"/>
          <p14:tracePt t="80312" x="6234113" y="1965325"/>
          <p14:tracePt t="80328" x="6221413" y="1965325"/>
          <p14:tracePt t="80331" x="6221413" y="1978025"/>
          <p14:tracePt t="80345" x="6270625" y="2027238"/>
          <p14:tracePt t="80348" x="6383338" y="2078038"/>
          <p14:tracePt t="80362" x="6797675" y="2178050"/>
          <p14:tracePt t="80379" x="7523163" y="2303463"/>
          <p14:tracePt t="80395" x="8110538" y="2414588"/>
          <p14:tracePt t="80412" x="8312150" y="2414588"/>
          <p14:tracePt t="80428" x="8348663" y="2414588"/>
          <p14:tracePt t="80445" x="8361363" y="2403475"/>
          <p14:tracePt t="80462" x="8274050" y="2352675"/>
          <p14:tracePt t="80478" x="8061325" y="2303463"/>
          <p14:tracePt t="80495" x="7561263" y="2227263"/>
          <p14:tracePt t="80512" x="6897688" y="2114550"/>
          <p14:tracePt t="80528" x="6496050" y="2089150"/>
          <p14:tracePt t="80532" x="6408738" y="2089150"/>
          <p14:tracePt t="80545" x="6359525" y="2089150"/>
          <p14:tracePt t="80586" x="6370638" y="2089150"/>
          <p14:tracePt t="80594" x="6434138" y="2089150"/>
          <p14:tracePt t="80602" x="6534150" y="2089150"/>
          <p14:tracePt t="80612" x="6634163" y="2127250"/>
          <p14:tracePt t="80628" x="6759575" y="2165350"/>
          <p14:tracePt t="80645" x="6797675" y="2178050"/>
          <p14:tracePt t="80662" x="6808788" y="2190750"/>
          <p14:tracePt t="80722" x="6784975" y="2178050"/>
          <p14:tracePt t="80730" x="6759575" y="2165350"/>
          <p14:tracePt t="80738" x="6746875" y="2165350"/>
          <p14:tracePt t="80746" x="6721475" y="2152650"/>
          <p14:tracePt t="80786" x="6772275" y="2127250"/>
          <p14:tracePt t="80794" x="6872288" y="2127250"/>
          <p14:tracePt t="80802" x="6997700" y="2127250"/>
          <p14:tracePt t="80812" x="7185025" y="2127250"/>
          <p14:tracePt t="80828" x="7561263" y="2139950"/>
          <p14:tracePt t="80845" x="7673975" y="2139950"/>
          <p14:tracePt t="80862" x="7697788" y="2152650"/>
          <p14:tracePt t="80878" x="7661275" y="2165350"/>
          <p14:tracePt t="80895" x="7561263" y="2178050"/>
          <p14:tracePt t="80912" x="7348538" y="2178050"/>
          <p14:tracePt t="80928" x="6985000" y="2127250"/>
          <p14:tracePt t="80931" x="6734175" y="2089150"/>
          <p14:tracePt t="80945" x="6408738" y="2052638"/>
          <p14:tracePt t="80948" x="6008688" y="1978025"/>
          <p14:tracePt t="80962" x="5157788" y="1839913"/>
          <p14:tracePt t="80979" x="4606925" y="1776413"/>
          <p14:tracePt t="80995" x="4468813" y="1776413"/>
          <p14:tracePt t="81012" x="4456113" y="1776413"/>
          <p14:tracePt t="81028" x="4443413" y="1776413"/>
          <p14:tracePt t="81045" x="4456113" y="1827213"/>
          <p14:tracePt t="81061" x="4668838" y="1901825"/>
          <p14:tracePt t="81078" x="5207000" y="2065338"/>
          <p14:tracePt t="81095" x="5683250" y="2201863"/>
          <p14:tracePt t="81111" x="5845175" y="2239963"/>
          <p14:tracePt t="81128" x="5857875" y="2239963"/>
          <p14:tracePt t="81146" x="5770563" y="2239963"/>
          <p14:tracePt t="81162" x="5507038" y="2190750"/>
          <p14:tracePt t="81179" x="5181600" y="2089150"/>
          <p14:tracePt t="81195" x="5045075" y="2089150"/>
          <p14:tracePt t="81212" x="4994275" y="2089150"/>
          <p14:tracePt t="81228" x="4945063" y="2089150"/>
          <p14:tracePt t="81245" x="4894263" y="2165350"/>
          <p14:tracePt t="81261" x="4894263" y="2239963"/>
          <p14:tracePt t="81278" x="4945063" y="2327275"/>
          <p14:tracePt t="81295" x="5307013" y="2427288"/>
          <p14:tracePt t="81311" x="5708650" y="2490788"/>
          <p14:tracePt t="81328" x="5821363" y="2490788"/>
          <p14:tracePt t="81345" x="5845175" y="2490788"/>
          <p14:tracePt t="81347" x="5857875" y="2490788"/>
          <p14:tracePt t="81362" x="5857875" y="2439988"/>
          <p14:tracePt t="81379" x="5795963" y="2390775"/>
          <p14:tracePt t="81395" x="5719763" y="2365375"/>
          <p14:tracePt t="81412" x="5708650" y="2365375"/>
          <p14:tracePt t="81428" x="5683250" y="2365375"/>
          <p14:tracePt t="81458" x="5683250" y="2378075"/>
          <p14:tracePt t="81466" x="5757863" y="2378075"/>
          <p14:tracePt t="81478" x="5870575" y="2403475"/>
          <p14:tracePt t="81495" x="6083300" y="2403475"/>
          <p14:tracePt t="81511" x="6208713" y="2403475"/>
          <p14:tracePt t="81528" x="6246813" y="2403475"/>
          <p14:tracePt t="81532" x="6246813" y="2390775"/>
          <p14:tracePt t="81546" x="6246813" y="2352675"/>
          <p14:tracePt t="81562" x="6246813" y="2314575"/>
          <p14:tracePt t="81578" x="6246813" y="2265363"/>
          <p14:tracePt t="81594" x="6270625" y="2201863"/>
          <p14:tracePt t="81611" x="6308725" y="2152650"/>
          <p14:tracePt t="81628" x="6308725" y="2127250"/>
          <p14:tracePt t="81645" x="6321425" y="2101850"/>
          <p14:tracePt t="81666" x="6321425" y="2089150"/>
          <p14:tracePt t="81678" x="6334125" y="2078038"/>
          <p14:tracePt t="81805" x="6346825" y="2078038"/>
          <p14:tracePt t="81819" x="6359525" y="2078038"/>
          <p14:tracePt t="85322" x="6334125" y="2078038"/>
          <p14:tracePt t="85348" x="6308725" y="2089150"/>
          <p14:tracePt t="85458" x="6296025" y="2114550"/>
          <p14:tracePt t="85466" x="6270625" y="2152650"/>
          <p14:tracePt t="85477" x="6270625" y="2214563"/>
          <p14:tracePt t="85494" x="6270625" y="2290763"/>
          <p14:tracePt t="85511" x="6259513" y="2327275"/>
          <p14:tracePt t="85528" x="6259513" y="2378075"/>
          <p14:tracePt t="85544" x="6259513" y="2414588"/>
          <p14:tracePt t="85560" x="6259513" y="2439988"/>
          <p14:tracePt t="85577" x="6259513" y="2465388"/>
          <p14:tracePt t="85868" x="6283325" y="2465388"/>
          <p14:tracePt t="85882" x="6296025" y="2452688"/>
          <p14:tracePt t="85890" x="6308725" y="2439988"/>
          <p14:tracePt t="85946" x="6321425" y="2427288"/>
          <p14:tracePt t="86092" x="6346825" y="2427288"/>
          <p14:tracePt t="86102" x="6421438" y="2414588"/>
          <p14:tracePt t="86111" x="6483350" y="2414588"/>
          <p14:tracePt t="86127" x="6608763" y="2390775"/>
          <p14:tracePt t="86144" x="6646863" y="2390775"/>
          <p14:tracePt t="86161" x="6684963" y="2378075"/>
          <p14:tracePt t="86186" x="6684963" y="2365375"/>
          <p14:tracePt t="86210" x="6696075" y="2339975"/>
          <p14:tracePt t="86218" x="6696075" y="2327275"/>
          <p14:tracePt t="86234" x="6696075" y="2314575"/>
          <p14:tracePt t="86243" x="6734175" y="2265363"/>
          <p14:tracePt t="86260" x="6734175" y="2252663"/>
          <p14:tracePt t="86282" x="6734175" y="2239963"/>
          <p14:tracePt t="86346" x="6734175" y="2252663"/>
          <p14:tracePt t="86356" x="6734175" y="2278063"/>
          <p14:tracePt t="86436" x="6746875" y="2278063"/>
          <p14:tracePt t="86446" x="6759575" y="2278063"/>
          <p14:tracePt t="86456" x="6797675" y="2278063"/>
          <p14:tracePt t="86467" x="6834188" y="2278063"/>
          <p14:tracePt t="86468" x="6846888" y="2278063"/>
          <p14:tracePt t="86477" x="6872288" y="2278063"/>
          <p14:tracePt t="86538" x="6821488" y="2278063"/>
          <p14:tracePt t="86546" x="6734175" y="2278063"/>
          <p14:tracePt t="86553" x="6672263" y="2303463"/>
          <p14:tracePt t="86562" x="6608763" y="2327275"/>
          <p14:tracePt t="86577" x="6546850" y="2365375"/>
          <p14:tracePt t="86594" x="6534150" y="2378075"/>
          <p14:tracePt t="86610" x="6534150" y="2390775"/>
          <p14:tracePt t="86627" x="6646863" y="2414588"/>
          <p14:tracePt t="86644" x="6734175" y="2414588"/>
          <p14:tracePt t="86660" x="6784975" y="2414588"/>
          <p14:tracePt t="86677" x="6808788" y="2414588"/>
          <p14:tracePt t="86714" x="6808788" y="2403475"/>
          <p14:tracePt t="86731" x="6784975" y="2403475"/>
          <p14:tracePt t="86738" x="6772275" y="2403475"/>
          <p14:tracePt t="86747" x="6746875" y="2403475"/>
          <p14:tracePt t="87085" x="6734175" y="2403475"/>
          <p14:tracePt t="87099" x="6721475" y="2403475"/>
          <p14:tracePt t="88732" x="6708775" y="2339975"/>
          <p14:tracePt t="88742" x="6708775" y="2239963"/>
          <p14:tracePt t="88750" x="6708775" y="2101850"/>
          <p14:tracePt t="88760" x="6708775" y="1965325"/>
          <p14:tracePt t="88777" x="6721475" y="1663700"/>
          <p14:tracePt t="88779" x="6721475" y="1501775"/>
          <p14:tracePt t="88794" x="6721475" y="1176338"/>
          <p14:tracePt t="88810" x="6721475" y="901700"/>
          <p14:tracePt t="88826" x="6721475" y="776288"/>
          <p14:tracePt t="88843" x="6721475" y="712788"/>
          <p14:tracePt t="88860" x="6746875" y="700088"/>
          <p14:tracePt t="88930" x="6734175" y="688975"/>
          <p14:tracePt t="88938" x="6734175" y="663575"/>
          <p14:tracePt t="88947" x="6734175" y="650875"/>
          <p14:tracePt t="88960" x="6721475" y="612775"/>
          <p14:tracePt t="91162" x="6221413" y="563563"/>
          <p14:tracePt t="91170" x="6170613" y="663575"/>
          <p14:tracePt t="91178" x="6146800" y="763588"/>
          <p14:tracePt t="91193" x="6146800" y="1001713"/>
          <p14:tracePt t="91210" x="6157913" y="1201738"/>
          <p14:tracePt t="91227" x="6396038" y="1389063"/>
          <p14:tracePt t="91243" x="6646863" y="1463675"/>
          <p14:tracePt t="91260" x="6921500" y="1489075"/>
          <p14:tracePt t="91276" x="7072313" y="1489075"/>
          <p14:tracePt t="91293" x="7085013" y="1489075"/>
          <p14:tracePt t="91314" x="7097713" y="1489075"/>
          <p14:tracePt t="91330" x="7097713" y="1476375"/>
          <p14:tracePt t="91347" x="7046913" y="1476375"/>
          <p14:tracePt t="91360" x="7010400" y="1476375"/>
          <p14:tracePt t="91376" x="6934200" y="1476375"/>
          <p14:tracePt t="91380" x="6897688" y="1476375"/>
          <p14:tracePt t="91394" x="6872288" y="1476375"/>
          <p14:tracePt t="91410" x="6859588" y="1476375"/>
          <p14:tracePt t="91427" x="6846888" y="1501775"/>
          <p14:tracePt t="91573" x="6821488" y="1514475"/>
          <p14:tracePt t="91588" x="6797675" y="1552575"/>
          <p14:tracePt t="93578" x="6772275" y="1552575"/>
          <p14:tracePt t="93586" x="6721475" y="1563688"/>
          <p14:tracePt t="93595" x="6608763" y="1589088"/>
          <p14:tracePt t="93609" x="6434138" y="1639888"/>
          <p14:tracePt t="93626" x="6259513" y="1752600"/>
          <p14:tracePt t="93643" x="6021388" y="1978025"/>
          <p14:tracePt t="93659" x="5795963" y="2190750"/>
          <p14:tracePt t="93676" x="5732463" y="2290763"/>
          <p14:tracePt t="93692" x="5708650" y="2352675"/>
          <p14:tracePt t="93709" x="5708650" y="2365375"/>
          <p14:tracePt t="93726" x="5708650" y="2378075"/>
          <p14:tracePt t="93742" x="5719763" y="2390775"/>
          <p14:tracePt t="93828" x="5732463" y="2390775"/>
          <p14:tracePt t="93988" x="5719763" y="2390775"/>
          <p14:tracePt t="93997" x="5695950" y="2327275"/>
          <p14:tracePt t="94009" x="5583238" y="2190750"/>
          <p14:tracePt t="94026" x="5407025" y="2078038"/>
          <p14:tracePt t="94042" x="5232400" y="2065338"/>
          <p14:tracePt t="94059" x="5181600" y="2065338"/>
          <p14:tracePt t="94076" x="5157788" y="2065338"/>
          <p14:tracePt t="94098" x="5145088" y="2065338"/>
          <p14:tracePt t="94114" x="5132388" y="2065338"/>
          <p14:tracePt t="94126" x="5145088" y="2139950"/>
          <p14:tracePt t="94142" x="5294313" y="2303463"/>
          <p14:tracePt t="94159" x="5432425" y="2378075"/>
          <p14:tracePt t="94176" x="5645150" y="2403475"/>
          <p14:tracePt t="94192" x="5845175" y="2403475"/>
          <p14:tracePt t="94195" x="5908675" y="2403475"/>
          <p14:tracePt t="94209" x="5932488" y="2403475"/>
          <p14:tracePt t="94250" x="5921375" y="2390775"/>
          <p14:tracePt t="94258" x="5895975" y="2390775"/>
          <p14:tracePt t="94266" x="5845175" y="2390775"/>
          <p14:tracePt t="94276" x="5795963" y="2390775"/>
          <p14:tracePt t="94292" x="5683250" y="2439988"/>
          <p14:tracePt t="94309" x="5570538" y="2540000"/>
          <p14:tracePt t="94326" x="5545138" y="2552700"/>
          <p14:tracePt t="94354" x="5557838" y="2552700"/>
          <p14:tracePt t="94363" x="5595938" y="2552700"/>
          <p14:tracePt t="94376" x="5657850" y="2552700"/>
          <p14:tracePt t="94392" x="5695950" y="2527300"/>
          <p14:tracePt t="94409" x="5695950" y="2503488"/>
          <p14:tracePt t="94426" x="5695950" y="2490788"/>
          <p14:tracePt t="94450" x="5683250" y="2478088"/>
          <p14:tracePt t="94459" x="5645150" y="2478088"/>
          <p14:tracePt t="94476" x="5570538" y="2478088"/>
          <p14:tracePt t="94492" x="5519738" y="2503488"/>
          <p14:tracePt t="94530" x="5557838" y="2503488"/>
          <p14:tracePt t="94538" x="5570538" y="2503488"/>
          <p14:tracePt t="94546" x="5619750" y="2503488"/>
          <p14:tracePt t="94559" x="5657850" y="2478088"/>
          <p14:tracePt t="94576" x="5732463" y="2403475"/>
          <p14:tracePt t="94592" x="5732463" y="2378075"/>
          <p14:tracePt t="94596" x="5732463" y="2352675"/>
          <p14:tracePt t="94609" x="5719763" y="2339975"/>
          <p14:tracePt t="94611" x="5719763" y="2327275"/>
          <p14:tracePt t="94626" x="5645150" y="2327275"/>
          <p14:tracePt t="94642" x="5570538" y="2327275"/>
          <p14:tracePt t="94659" x="5532438" y="2327275"/>
          <p14:tracePt t="94676" x="5507038" y="2327275"/>
          <p14:tracePt t="94853" x="5507038" y="2339975"/>
          <p14:tracePt t="94867" x="5545138" y="2314575"/>
          <p14:tracePt t="94874" x="5570538" y="2252663"/>
          <p14:tracePt t="94882" x="5632450" y="2114550"/>
          <p14:tracePt t="94892" x="5657850" y="1952625"/>
          <p14:tracePt t="94909" x="5845175" y="1301750"/>
          <p14:tracePt t="94925" x="5921375" y="663575"/>
          <p14:tracePt t="96338" x="5732463" y="663575"/>
          <p14:tracePt t="96346" x="5695950" y="788988"/>
          <p14:tracePt t="96359" x="5670550" y="912813"/>
          <p14:tracePt t="96375" x="5583238" y="1189038"/>
          <p14:tracePt t="96392" x="5557838" y="1401763"/>
          <p14:tracePt t="96408" x="5532438" y="1601788"/>
          <p14:tracePt t="96411" x="5532438" y="1663700"/>
          <p14:tracePt t="96426" x="5532438" y="1776413"/>
          <p14:tracePt t="96442" x="5532438" y="1852613"/>
          <p14:tracePt t="96458" x="5532438" y="1901825"/>
          <p14:tracePt t="96475" x="5532438" y="1952625"/>
          <p14:tracePt t="96492" x="5545138" y="2027238"/>
          <p14:tracePt t="96508" x="5583238" y="2078038"/>
          <p14:tracePt t="96525" x="5645150" y="2139950"/>
          <p14:tracePt t="96542" x="5708650" y="2165350"/>
          <p14:tracePt t="96558" x="5757863" y="2190750"/>
          <p14:tracePt t="96575" x="5832475" y="2190750"/>
          <p14:tracePt t="96592" x="5921375" y="2190750"/>
          <p14:tracePt t="96608" x="6070600" y="2190750"/>
          <p14:tracePt t="96611" x="6146800" y="2190750"/>
          <p14:tracePt t="96625" x="6221413" y="2190750"/>
          <p14:tracePt t="96642" x="6246813" y="2165350"/>
          <p14:tracePt t="96659" x="6246813" y="2152650"/>
          <p14:tracePt t="96675" x="6246813" y="2127250"/>
          <p14:tracePt t="96692" x="6221413" y="2114550"/>
          <p14:tracePt t="96709" x="6057900" y="2101850"/>
          <p14:tracePt t="96725" x="5921375" y="2101850"/>
          <p14:tracePt t="96742" x="5821363" y="2101850"/>
          <p14:tracePt t="96758" x="5695950" y="2139950"/>
          <p14:tracePt t="96775" x="5595938" y="2227263"/>
          <p14:tracePt t="96792" x="5507038" y="2327275"/>
          <p14:tracePt t="96809" x="5507038" y="2403475"/>
          <p14:tracePt t="96811" x="5507038" y="2427288"/>
          <p14:tracePt t="96825" x="5507038" y="2452688"/>
          <p14:tracePt t="96842" x="5545138" y="2478088"/>
          <p14:tracePt t="96858" x="5619750" y="2478088"/>
          <p14:tracePt t="96875" x="5695950" y="2478088"/>
          <p14:tracePt t="96892" x="5770563" y="2478088"/>
          <p14:tracePt t="96909" x="5821363" y="2465388"/>
          <p14:tracePt t="96925" x="5832475" y="2452688"/>
          <p14:tracePt t="96942" x="5832475" y="2427288"/>
          <p14:tracePt t="96958" x="5821363" y="2427288"/>
          <p14:tracePt t="96975" x="5770563" y="2427288"/>
          <p14:tracePt t="96992" x="5719763" y="2427288"/>
          <p14:tracePt t="96994" x="5695950" y="2427288"/>
          <p14:tracePt t="97008" x="5683250" y="2427288"/>
          <p14:tracePt t="97011" x="5645150" y="2427288"/>
          <p14:tracePt t="97025" x="5595938" y="2465388"/>
          <p14:tracePt t="97042" x="5507038" y="2590800"/>
          <p14:tracePt t="97058" x="5483225" y="2616200"/>
          <p14:tracePt t="97138" x="5495925" y="2590800"/>
          <p14:tracePt t="97146" x="5519738" y="2552700"/>
          <p14:tracePt t="97159" x="5532438" y="2527300"/>
          <p14:tracePt t="97175" x="5532438" y="2439988"/>
          <p14:tracePt t="97192" x="5532438" y="2414588"/>
          <p14:tracePt t="97209" x="5532438" y="2390775"/>
          <p14:tracePt t="97212" x="5532438" y="2378075"/>
          <p14:tracePt t="97257" x="5532438" y="2365375"/>
          <p14:tracePt t="97266" x="5532438" y="2352675"/>
          <p14:tracePt t="97275" x="5532438" y="2327275"/>
          <p14:tracePt t="97292" x="5532438" y="2303463"/>
          <p14:tracePt t="97308" x="5570538" y="2239963"/>
          <p14:tracePt t="97325" x="5619750" y="2190750"/>
          <p14:tracePt t="97342" x="5695950" y="2127250"/>
          <p14:tracePt t="97358" x="5745163" y="2089150"/>
          <p14:tracePt t="97375" x="5757863" y="2065338"/>
          <p14:tracePt t="97482" x="5745163" y="2078038"/>
          <p14:tracePt t="97501" x="5732463" y="2078038"/>
          <p14:tracePt t="97546" x="5719763" y="2078038"/>
          <p14:tracePt t="97570" x="5708650" y="2065338"/>
          <p14:tracePt t="97579" x="5708650" y="2014538"/>
          <p14:tracePt t="97586" x="5708650" y="1965325"/>
          <p14:tracePt t="97595" x="5708650" y="1901825"/>
          <p14:tracePt t="97608" x="5708650" y="1827213"/>
          <p14:tracePt t="97612" x="5783263" y="1739900"/>
          <p14:tracePt t="97625" x="5883275" y="1652588"/>
          <p14:tracePt t="97628" x="5970588" y="1601788"/>
          <p14:tracePt t="97642" x="6157913" y="1501775"/>
          <p14:tracePt t="97658" x="6170613" y="1476375"/>
          <p14:tracePt t="97730" x="6134100" y="1476375"/>
          <p14:tracePt t="97853" x="6134100" y="1489075"/>
          <p14:tracePt t="97867" x="6121400" y="1501775"/>
          <p14:tracePt t="97882" x="6070600" y="1539875"/>
          <p14:tracePt t="97892" x="6070600" y="1552575"/>
          <p14:tracePt t="97908" x="6070600" y="1601788"/>
          <p14:tracePt t="97925" x="6070600" y="1614488"/>
          <p14:tracePt t="97954" x="6108700" y="1627188"/>
          <p14:tracePt t="97963" x="6208713" y="1589088"/>
          <p14:tracePt t="97975" x="6283325" y="1514475"/>
          <p14:tracePt t="97992" x="6408738" y="1339850"/>
          <p14:tracePt t="98008" x="6508750" y="1089025"/>
          <p14:tracePt t="98011" x="6572250" y="925513"/>
          <p14:tracePt t="98025" x="6596063" y="625475"/>
          <p14:tracePt t="98181" x="6684963" y="588963"/>
          <p14:tracePt t="98192" x="6696075" y="638175"/>
          <p14:tracePt t="98196" x="6708775" y="676275"/>
          <p14:tracePt t="98259" x="6708775" y="688975"/>
          <p14:tracePt t="98266" x="6708775" y="750888"/>
          <p14:tracePt t="98275" x="6708775" y="863600"/>
          <p14:tracePt t="98292" x="6721475" y="1114425"/>
          <p14:tracePt t="98308" x="6759575" y="1301750"/>
          <p14:tracePt t="98325" x="6808788" y="1476375"/>
          <p14:tracePt t="98342" x="6846888" y="1614488"/>
          <p14:tracePt t="98358" x="6859588" y="1652588"/>
          <p14:tracePt t="98426" x="6859588" y="1576388"/>
          <p14:tracePt t="98434" x="6846888" y="1450975"/>
          <p14:tracePt t="98441" x="6821488" y="1327150"/>
          <p14:tracePt t="98458" x="6759575" y="1076325"/>
          <p14:tracePt t="98475" x="6684963" y="825500"/>
          <p14:tracePt t="98492" x="6659563" y="663575"/>
          <p14:tracePt t="98508" x="6659563" y="563563"/>
          <p14:tracePt t="99379" x="6634163" y="563563"/>
          <p14:tracePt t="99386" x="6584950" y="676275"/>
          <p14:tracePt t="99395" x="6584950" y="776288"/>
          <p14:tracePt t="99408" x="6534150" y="876300"/>
          <p14:tracePt t="99425" x="6483350" y="1089025"/>
          <p14:tracePt t="99428" x="6459538" y="1189038"/>
          <p14:tracePt t="99442" x="6408738" y="1363663"/>
          <p14:tracePt t="99458" x="6321425" y="1589088"/>
          <p14:tracePt t="99475" x="6296025" y="1752600"/>
          <p14:tracePt t="99491" x="6246813" y="1889125"/>
          <p14:tracePt t="99508" x="6170613" y="2065338"/>
          <p14:tracePt t="99525" x="6170613" y="2139950"/>
          <p14:tracePt t="99541" x="6170613" y="2278063"/>
          <p14:tracePt t="99558" x="6157913" y="2352675"/>
          <p14:tracePt t="99575" x="6157913" y="2403475"/>
          <p14:tracePt t="99591" x="6157913" y="2439988"/>
          <p14:tracePt t="99608" x="6157913" y="2452688"/>
          <p14:tracePt t="99625" x="6157913" y="2465388"/>
          <p14:tracePt t="99758" x="6157913" y="2427288"/>
          <p14:tracePt t="99768" x="6183313" y="2390775"/>
          <p14:tracePt t="99779" x="6234113" y="2339975"/>
          <p14:tracePt t="99791" x="6234113" y="2327275"/>
          <p14:tracePt t="99808" x="6234113" y="2314575"/>
          <p14:tracePt t="100277" x="6208713" y="2303463"/>
          <p14:tracePt t="100288" x="6146800" y="2303463"/>
          <p14:tracePt t="100298" x="5921375" y="2414588"/>
          <p14:tracePt t="100308" x="5795963" y="2578100"/>
          <p14:tracePt t="100324" x="5632450" y="3003550"/>
          <p14:tracePt t="100341" x="5657850" y="3316288"/>
          <p14:tracePt t="100358" x="5883275" y="3529013"/>
          <p14:tracePt t="100374" x="6459538" y="3679825"/>
          <p14:tracePt t="100391" x="6997700" y="3741738"/>
          <p14:tracePt t="100408" x="7385050" y="3741738"/>
          <p14:tracePt t="100425" x="7585075" y="3741738"/>
          <p14:tracePt t="100428" x="7673975" y="3716338"/>
          <p14:tracePt t="100442" x="7697788" y="3641725"/>
          <p14:tracePt t="100458" x="7697788" y="3503613"/>
          <p14:tracePt t="100475" x="7572375" y="3254375"/>
          <p14:tracePt t="100491" x="7423150" y="3054350"/>
          <p14:tracePt t="100508" x="7246938" y="2952750"/>
          <p14:tracePt t="100524" x="7123113" y="2928938"/>
          <p14:tracePt t="100541" x="7046913" y="2928938"/>
          <p14:tracePt t="100558" x="7021513" y="2928938"/>
          <p14:tracePt t="100574" x="6997700" y="2965450"/>
          <p14:tracePt t="100591" x="6997700" y="3065463"/>
          <p14:tracePt t="100608" x="6997700" y="3116263"/>
          <p14:tracePt t="100624" x="7059613" y="3190875"/>
          <p14:tracePt t="100627" x="7097713" y="3190875"/>
          <p14:tracePt t="100641" x="7146925" y="3203575"/>
          <p14:tracePt t="100674" x="7159625" y="3203575"/>
          <p14:tracePt t="100698" x="7172325" y="3190875"/>
          <p14:tracePt t="100706" x="7172325" y="3154363"/>
          <p14:tracePt t="100714" x="7123113" y="3103563"/>
          <p14:tracePt t="100724" x="7097713" y="3103563"/>
          <p14:tracePt t="100741" x="7034213" y="3103563"/>
          <p14:tracePt t="100757" x="6997700" y="3103563"/>
          <p14:tracePt t="100774" x="6959600" y="3116263"/>
          <p14:tracePt t="100791" x="6946900" y="3116263"/>
          <p14:tracePt t="100808" x="6946900" y="3128963"/>
          <p14:tracePt t="100824" x="6946900" y="3141663"/>
          <p14:tracePt t="100930" x="6921500" y="3128963"/>
          <p14:tracePt t="100938" x="6921500" y="3103563"/>
          <p14:tracePt t="100954" x="6910388" y="3090863"/>
          <p14:tracePt t="100970" x="6910388" y="3078163"/>
          <p14:tracePt t="101065" x="6897688" y="3065463"/>
          <p14:tracePt t="101074" x="6884988" y="3065463"/>
          <p14:tracePt t="101090" x="6872288" y="3065463"/>
          <p14:tracePt t="101154" x="6859588" y="3065463"/>
          <p14:tracePt t="101162" x="6859588" y="3054350"/>
          <p14:tracePt t="102469" x="6846888" y="3028950"/>
          <p14:tracePt t="102479" x="6834188" y="3016250"/>
          <p14:tracePt t="102491" x="6797675" y="2978150"/>
          <p14:tracePt t="102507" x="6784975" y="2952750"/>
          <p14:tracePt t="102524" x="6772275" y="2941638"/>
          <p14:tracePt t="102541" x="6772275" y="2928938"/>
          <p14:tracePt t="102570" x="6772275" y="2916238"/>
          <p14:tracePt t="102603" x="6772275" y="2890838"/>
          <p14:tracePt t="102611" x="6797675" y="2890838"/>
          <p14:tracePt t="102650" x="6808788" y="2890838"/>
          <p14:tracePt t="102682" x="6784975" y="2928938"/>
          <p14:tracePt t="102690" x="6708775" y="2978150"/>
          <p14:tracePt t="102698" x="6659563" y="3003550"/>
          <p14:tracePt t="102708" x="6646863" y="3003550"/>
          <p14:tracePt t="102938" x="6672263" y="3003550"/>
          <p14:tracePt t="102954" x="6672263" y="2990850"/>
          <p14:tracePt t="102962" x="6672263" y="2965450"/>
          <p14:tracePt t="102986" x="6672263" y="2952750"/>
          <p14:tracePt t="103034" x="6684963" y="2952750"/>
          <p14:tracePt t="103204" x="6684963" y="2928938"/>
          <p14:tracePt t="103213" x="6696075" y="2878138"/>
          <p14:tracePt t="103229" x="6734175" y="2803525"/>
          <p14:tracePt t="103241" x="6784975" y="2740025"/>
          <p14:tracePt t="103258" x="6808788" y="2665413"/>
          <p14:tracePt t="103274" x="6846888" y="2616200"/>
          <p14:tracePt t="103290" x="6872288" y="2590800"/>
          <p14:tracePt t="103322" x="6872288" y="2578100"/>
          <p14:tracePt t="103330" x="6884988" y="2565400"/>
          <p14:tracePt t="103436" x="6884988" y="2540000"/>
          <p14:tracePt t="106626" x="6897688" y="2540000"/>
          <p14:tracePt t="107002" x="6884988" y="2540000"/>
          <p14:tracePt t="107011" x="6872288" y="2540000"/>
          <p14:tracePt t="107018" x="6859588" y="2540000"/>
          <p14:tracePt t="107028" x="6834188" y="2540000"/>
          <p14:tracePt t="107040" x="6821488" y="2540000"/>
          <p14:tracePt t="107057" x="6772275" y="2578100"/>
          <p14:tracePt t="107060" x="6721475" y="2616200"/>
          <p14:tracePt t="107074" x="6634163" y="2652713"/>
          <p14:tracePt t="107090" x="6546850" y="2740025"/>
          <p14:tracePt t="107107" x="6472238" y="2840038"/>
          <p14:tracePt t="107125" x="6459538" y="2890838"/>
          <p14:tracePt t="107140" x="6434138" y="2965450"/>
          <p14:tracePt t="107157" x="6421438" y="3078163"/>
          <p14:tracePt t="107173" x="6421438" y="3128963"/>
          <p14:tracePt t="107190" x="6421438" y="3228975"/>
          <p14:tracePt t="107207" x="6421438" y="3290888"/>
          <p14:tracePt t="107223" x="6472238" y="3354388"/>
          <p14:tracePt t="107240" x="6572250" y="3378200"/>
          <p14:tracePt t="107257" x="6584950" y="3390900"/>
          <p14:tracePt t="107260" x="6634163" y="3403600"/>
          <p14:tracePt t="107274" x="6684963" y="3403600"/>
          <p14:tracePt t="107290" x="6759575" y="3429000"/>
          <p14:tracePt t="107307" x="6808788" y="3429000"/>
          <p14:tracePt t="107323" x="6846888" y="3441700"/>
          <p14:tracePt t="107340" x="6859588" y="3441700"/>
          <p14:tracePt t="107357" x="6897688" y="3441700"/>
          <p14:tracePt t="107373" x="6921500" y="3441700"/>
          <p14:tracePt t="107390" x="6946900" y="3403600"/>
          <p14:tracePt t="107406" x="6972300" y="3378200"/>
          <p14:tracePt t="107423" x="6972300" y="3354388"/>
          <p14:tracePt t="107440" x="6972300" y="3316288"/>
          <p14:tracePt t="107457" x="6972300" y="3241675"/>
          <p14:tracePt t="107461" x="6972300" y="3203575"/>
          <p14:tracePt t="107473" x="6959600" y="3141663"/>
          <p14:tracePt t="107490" x="6784975" y="3054350"/>
          <p14:tracePt t="107507" x="6659563" y="3016250"/>
          <p14:tracePt t="107523" x="6521450" y="2990850"/>
          <p14:tracePt t="107540" x="6421438" y="2990850"/>
          <p14:tracePt t="107556" x="6346825" y="3003550"/>
          <p14:tracePt t="107573" x="6208713" y="3090863"/>
          <p14:tracePt t="107590" x="6096000" y="3216275"/>
          <p14:tracePt t="107606" x="6008688" y="3378200"/>
          <p14:tracePt t="107623" x="5932488" y="3590925"/>
          <p14:tracePt t="107640" x="5857875" y="3767138"/>
          <p14:tracePt t="107657" x="5808663" y="3916363"/>
          <p14:tracePt t="107659" x="5783263" y="3954463"/>
          <p14:tracePt t="107673" x="5783263" y="4029075"/>
          <p14:tracePt t="107690" x="5808663" y="4105275"/>
          <p14:tracePt t="107706" x="5895975" y="4192588"/>
          <p14:tracePt t="107723" x="6108700" y="4267200"/>
          <p14:tracePt t="107740" x="6408738" y="4330700"/>
          <p14:tracePt t="107756" x="6584950" y="4354513"/>
          <p14:tracePt t="107773" x="6672263" y="4354513"/>
          <p14:tracePt t="107790" x="6734175" y="4330700"/>
          <p14:tracePt t="107806" x="6772275" y="4305300"/>
          <p14:tracePt t="107823" x="6821488" y="4192588"/>
          <p14:tracePt t="107839" x="6846888" y="4105275"/>
          <p14:tracePt t="107842" x="6846888" y="4079875"/>
          <p14:tracePt t="107856" x="6846888" y="4067175"/>
          <p14:tracePt t="107873" x="6846888" y="4041775"/>
          <p14:tracePt t="107876" x="6821488" y="4017963"/>
          <p14:tracePt t="107890" x="6672263" y="3992563"/>
          <p14:tracePt t="107907" x="6483350" y="3992563"/>
          <p14:tracePt t="107923" x="6246813" y="4005263"/>
          <p14:tracePt t="107940" x="6057900" y="4167188"/>
          <p14:tracePt t="107956" x="5995988" y="4330700"/>
          <p14:tracePt t="107973" x="5995988" y="4379913"/>
          <p14:tracePt t="107989" x="6034088" y="4430713"/>
          <p14:tracePt t="108006" x="6246813" y="4479925"/>
          <p14:tracePt t="108023" x="6346825" y="4479925"/>
          <p14:tracePt t="108040" x="6421438" y="4479925"/>
          <p14:tracePt t="108057" x="6459538" y="4467225"/>
          <p14:tracePt t="108060" x="6483350" y="4418013"/>
          <p14:tracePt t="108073" x="6483350" y="4330700"/>
          <p14:tracePt t="108090" x="6434138" y="4279900"/>
          <p14:tracePt t="108106" x="6346825" y="4279900"/>
          <p14:tracePt t="108123" x="6170613" y="4279900"/>
          <p14:tracePt t="108140" x="6083300" y="4279900"/>
          <p14:tracePt t="108157" x="6083300" y="4292600"/>
          <p14:tracePt t="108173" x="6083300" y="4305300"/>
          <p14:tracePt t="108190" x="6246813" y="4318000"/>
          <p14:tracePt t="108206" x="6446838" y="4318000"/>
          <p14:tracePt t="108223" x="6572250" y="4318000"/>
          <p14:tracePt t="108240" x="6621463" y="4254500"/>
          <p14:tracePt t="108256" x="6608763" y="4154488"/>
          <p14:tracePt t="108259" x="6546850" y="4117975"/>
          <p14:tracePt t="108273" x="6446838" y="4092575"/>
          <p14:tracePt t="108276" x="6370638" y="4067175"/>
          <p14:tracePt t="108290" x="6234113" y="4067175"/>
          <p14:tracePt t="108307" x="6108700" y="4179888"/>
          <p14:tracePt t="108323" x="6083300" y="4330700"/>
          <p14:tracePt t="108339" x="6208713" y="4454525"/>
          <p14:tracePt t="108356" x="6383338" y="4530725"/>
          <p14:tracePt t="108373" x="6521450" y="4554538"/>
          <p14:tracePt t="108389" x="6572250" y="4554538"/>
          <p14:tracePt t="108407" x="6608763" y="4554538"/>
          <p14:tracePt t="108422" x="6608763" y="4505325"/>
          <p14:tracePt t="108440" x="6596063" y="4418013"/>
          <p14:tracePt t="108456" x="6572250" y="4379913"/>
          <p14:tracePt t="108706" x="6559550" y="4354513"/>
          <p14:tracePt t="108714" x="6559550" y="4318000"/>
          <p14:tracePt t="108723" x="6572250" y="4279900"/>
          <p14:tracePt t="108740" x="6608763" y="4217988"/>
          <p14:tracePt t="108756" x="6646863" y="4105275"/>
          <p14:tracePt t="108773" x="6708775" y="3954463"/>
          <p14:tracePt t="108789" x="6797675" y="3679825"/>
          <p14:tracePt t="108806" x="6910388" y="3267075"/>
          <p14:tracePt t="108823" x="7021513" y="2603500"/>
          <p14:tracePt t="108839" x="7021513" y="1927225"/>
          <p14:tracePt t="108856" x="6959600" y="1276350"/>
          <p14:tracePt t="108859" x="6897688" y="1038225"/>
          <p14:tracePt t="108873" x="6821488" y="876300"/>
          <p14:tracePt t="108874" x="6784975" y="763588"/>
          <p14:tracePt t="108889" x="6734175" y="638175"/>
          <p14:tracePt t="110946" x="6483350" y="763588"/>
          <p14:tracePt t="110954" x="6434138" y="1150938"/>
          <p14:tracePt t="110961" x="6396038" y="1563688"/>
          <p14:tracePt t="110973" x="6396038" y="2014538"/>
          <p14:tracePt t="110989" x="6534150" y="3128963"/>
          <p14:tracePt t="111006" x="6959600" y="3867150"/>
          <p14:tracePt t="111023" x="7385050" y="4267200"/>
          <p14:tracePt t="111039" x="7697788" y="4579938"/>
          <p14:tracePt t="111056" x="7810500" y="4656138"/>
          <p14:tracePt t="111073" x="7835900" y="4667250"/>
          <p14:tracePt t="111122" x="7835900" y="4530725"/>
          <p14:tracePt t="111130" x="7810500" y="4367213"/>
          <p14:tracePt t="111139" x="7748588" y="4192588"/>
          <p14:tracePt t="111156" x="7548563" y="3854450"/>
          <p14:tracePt t="111172" x="7235825" y="3541713"/>
          <p14:tracePt t="111189" x="6934200" y="3403600"/>
          <p14:tracePt t="111206" x="6721475" y="3316288"/>
          <p14:tracePt t="111222" x="6608763" y="3316288"/>
          <p14:tracePt t="111239" x="6521450" y="3316288"/>
          <p14:tracePt t="111256" x="6434138" y="3416300"/>
          <p14:tracePt t="111272" x="6359525" y="3629025"/>
          <p14:tracePt t="111275" x="6334125" y="3741738"/>
          <p14:tracePt t="111289" x="6283325" y="3929063"/>
          <p14:tracePt t="111306" x="6283325" y="3992563"/>
          <p14:tracePt t="111362" x="6259513" y="3929063"/>
          <p14:tracePt t="111370" x="6234113" y="3767138"/>
          <p14:tracePt t="111378" x="6208713" y="3603625"/>
          <p14:tracePt t="111389" x="6170613" y="3341688"/>
          <p14:tracePt t="111406" x="6057900" y="2678113"/>
          <p14:tracePt t="111422" x="5921375" y="1827213"/>
          <p14:tracePt t="111439" x="5845175" y="950913"/>
          <p14:tracePt t="111455" x="5845175" y="638175"/>
          <p14:tracePt t="114268" x="6546850" y="1050925"/>
          <p14:tracePt t="114277" x="6546850" y="1563688"/>
          <p14:tracePt t="114288" x="6546850" y="2178050"/>
          <p14:tracePt t="114292" x="6634163" y="2840038"/>
          <p14:tracePt t="114305" x="7146925" y="4141788"/>
          <p14:tracePt t="114322" x="7974013" y="5294313"/>
          <p14:tracePt t="114338" x="8461375" y="5868988"/>
          <p14:tracePt t="114356" x="8612188" y="6032500"/>
          <p14:tracePt t="114372" x="8612188" y="6145213"/>
          <p14:tracePt t="114388" x="8624888" y="6169025"/>
          <p14:tracePt t="114497" x="8624888" y="6157913"/>
          <p14:tracePt t="114506" x="8624888" y="6119813"/>
          <p14:tracePt t="114514" x="8624888" y="6094413"/>
          <p14:tracePt t="114521" x="8624888" y="6045200"/>
          <p14:tracePt t="114538" x="8574088" y="5919788"/>
          <p14:tracePt t="114555" x="8412163" y="5681663"/>
          <p14:tracePt t="114571" x="8212138" y="5394325"/>
          <p14:tracePt t="114588" x="8099425" y="5118100"/>
          <p14:tracePt t="114605" x="8048625" y="4879975"/>
          <p14:tracePt t="114621" x="7986713" y="4579938"/>
          <p14:tracePt t="114638" x="7935913" y="4367213"/>
          <p14:tracePt t="114655" x="7874000" y="4279900"/>
          <p14:tracePt t="114672" x="7823200" y="4205288"/>
          <p14:tracePt t="114688" x="7773988" y="4192588"/>
          <p14:tracePt t="114692" x="7748588" y="4192588"/>
          <p14:tracePt t="114705" x="7685088" y="4154488"/>
          <p14:tracePt t="114722" x="7623175" y="4117975"/>
          <p14:tracePt t="114738" x="7535863" y="4041775"/>
          <p14:tracePt t="114755" x="7372350" y="3941763"/>
          <p14:tracePt t="114771" x="7259638" y="3816350"/>
          <p14:tracePt t="114788" x="7223125" y="3667125"/>
          <p14:tracePt t="114805" x="7223125" y="3503613"/>
          <p14:tracePt t="114822" x="7223125" y="3341688"/>
          <p14:tracePt t="114838" x="7223125" y="3254375"/>
          <p14:tracePt t="114855" x="7246938" y="3178175"/>
          <p14:tracePt t="114872" x="7285038" y="3116263"/>
          <p14:tracePt t="114888" x="7348538" y="3028950"/>
          <p14:tracePt t="114892" x="7359650" y="3003550"/>
          <p14:tracePt t="114905" x="7410450" y="2941638"/>
          <p14:tracePt t="114922" x="7485063" y="2865438"/>
          <p14:tracePt t="114938" x="7535863" y="2828925"/>
          <p14:tracePt t="114955" x="7635875" y="2765425"/>
          <p14:tracePt t="114972" x="7773988" y="2703513"/>
          <p14:tracePt t="114988" x="7897813" y="2652713"/>
          <p14:tracePt t="115005" x="8010525" y="2652713"/>
          <p14:tracePt t="115022" x="8123238" y="2652713"/>
          <p14:tracePt t="115039" x="8199438" y="2652713"/>
          <p14:tracePt t="115055" x="8274050" y="2678113"/>
          <p14:tracePt t="115072" x="8348663" y="2752725"/>
          <p14:tracePt t="115088" x="8435975" y="2828925"/>
          <p14:tracePt t="115092" x="8499475" y="2852738"/>
          <p14:tracePt t="115105" x="8612188" y="2928938"/>
          <p14:tracePt t="115122" x="8699500" y="2990850"/>
          <p14:tracePt t="115139" x="8763000" y="3028950"/>
          <p14:tracePt t="115155" x="8786813" y="3054350"/>
          <p14:tracePt t="115172" x="8786813" y="3090863"/>
          <p14:tracePt t="115189" x="8786813" y="3116263"/>
          <p14:tracePt t="115205" x="8712200" y="3216275"/>
          <p14:tracePt t="115222" x="8624888" y="3303588"/>
          <p14:tracePt t="115238" x="8512175" y="3378200"/>
          <p14:tracePt t="115255" x="8435975" y="3403600"/>
          <p14:tracePt t="115272" x="8361363" y="3403600"/>
          <p14:tracePt t="115288" x="8286750" y="3403600"/>
          <p14:tracePt t="115291" x="8235950" y="3367088"/>
          <p14:tracePt t="115305" x="8223250" y="3328988"/>
          <p14:tracePt t="115308" x="8212138" y="3278188"/>
          <p14:tracePt t="115322" x="8199438" y="3178175"/>
          <p14:tracePt t="115338" x="8186738" y="3090863"/>
          <p14:tracePt t="115355" x="8274050" y="2990850"/>
          <p14:tracePt t="115371" x="8499475" y="2903538"/>
          <p14:tracePt t="115388" x="8850313" y="2878138"/>
          <p14:tracePt t="115405" x="9301163" y="2903538"/>
          <p14:tracePt t="115422" x="9675813" y="3016250"/>
          <p14:tracePt t="115438" x="9763125" y="3090863"/>
          <p14:tracePt t="115455" x="9775825" y="3165475"/>
          <p14:tracePt t="115472" x="9750425" y="3278188"/>
          <p14:tracePt t="115488" x="9537700" y="3378200"/>
          <p14:tracePt t="115492" x="9363075" y="3441700"/>
          <p14:tracePt t="115505" x="9199563" y="3441700"/>
          <p14:tracePt t="115508" x="9012238" y="3441700"/>
          <p14:tracePt t="115522" x="8686800" y="3441700"/>
          <p14:tracePt t="115538" x="8537575" y="3367088"/>
          <p14:tracePt t="115555" x="8524875" y="3328988"/>
          <p14:tracePt t="115572" x="8586788" y="3254375"/>
          <p14:tracePt t="115588" x="8786813" y="3203575"/>
          <p14:tracePt t="115605" x="9099550" y="3154363"/>
          <p14:tracePt t="115621" x="9363075" y="3128963"/>
          <p14:tracePt t="115638" x="9450388" y="3128963"/>
          <p14:tracePt t="115658" x="9401175" y="3128963"/>
          <p14:tracePt t="115671" x="9263063" y="3141663"/>
          <p14:tracePt t="115688" x="8837613" y="3203575"/>
          <p14:tracePt t="115705" x="8499475" y="3203575"/>
          <p14:tracePt t="115708" x="8435975" y="3203575"/>
          <p14:tracePt t="115722" x="8424863" y="3190875"/>
          <p14:tracePt t="115738" x="8499475" y="3128963"/>
          <p14:tracePt t="115754" x="8699500" y="3054350"/>
          <p14:tracePt t="115772" x="8937625" y="3028950"/>
          <p14:tracePt t="115788" x="9137650" y="3028950"/>
          <p14:tracePt t="115805" x="9175750" y="3028950"/>
          <p14:tracePt t="115826" x="9150350" y="3054350"/>
          <p14:tracePt t="115838" x="9112250" y="3078163"/>
          <p14:tracePt t="115855" x="8874125" y="3128963"/>
          <p14:tracePt t="115871" x="8724900" y="3154363"/>
          <p14:tracePt t="115888" x="8674100" y="3154363"/>
          <p14:tracePt t="115905" x="8650288" y="3141663"/>
          <p14:tracePt t="115908" x="8650288" y="3128963"/>
          <p14:tracePt t="115922" x="8650288" y="3041650"/>
          <p14:tracePt t="115938" x="8650288" y="2952750"/>
          <p14:tracePt t="115955" x="8537575" y="2803525"/>
          <p14:tracePt t="115972" x="8324850" y="2778125"/>
          <p14:tracePt t="115988" x="8186738" y="2778125"/>
          <p14:tracePt t="116005" x="8061325" y="2828925"/>
          <p14:tracePt t="116022" x="8035925" y="2965450"/>
          <p14:tracePt t="116038" x="8035925" y="3141663"/>
          <p14:tracePt t="116055" x="8286750" y="3290888"/>
          <p14:tracePt t="116072" x="8763000" y="3454400"/>
          <p14:tracePt t="116088" x="9212263" y="3516313"/>
          <p14:tracePt t="116091" x="9350375" y="3516313"/>
          <p14:tracePt t="116105" x="9413875" y="3516313"/>
          <p14:tracePt t="116108" x="9501188" y="3516313"/>
          <p14:tracePt t="116122" x="9537700" y="3403600"/>
          <p14:tracePt t="116138" x="9525000" y="3228975"/>
          <p14:tracePt t="116155" x="9224963" y="2916238"/>
          <p14:tracePt t="116172" x="8886825" y="2765425"/>
          <p14:tracePt t="116188" x="8699500" y="2752725"/>
          <p14:tracePt t="116205" x="8650288" y="2752725"/>
          <p14:tracePt t="116222" x="8624888" y="2752725"/>
          <p14:tracePt t="116238" x="8624888" y="2790825"/>
          <p14:tracePt t="116255" x="8624888" y="2852738"/>
          <p14:tracePt t="116272" x="8724900" y="2852738"/>
          <p14:tracePt t="116288" x="8799513" y="2852738"/>
          <p14:tracePt t="116291" x="8812213" y="2852738"/>
          <p14:tracePt t="116305" x="8837613" y="2852738"/>
          <p14:tracePt t="116346" x="8812213" y="2852738"/>
          <p14:tracePt t="116354" x="8750300" y="2852738"/>
          <p14:tracePt t="116362" x="8724900" y="2878138"/>
          <p14:tracePt t="116371" x="8686800" y="2890838"/>
          <p14:tracePt t="116388" x="8674100" y="2890838"/>
          <p14:tracePt t="116405" x="8661400" y="2916238"/>
          <p14:tracePt t="116421" x="8661400" y="2928938"/>
          <p14:tracePt t="116438" x="8674100" y="2978150"/>
          <p14:tracePt t="116455" x="8750300" y="2978150"/>
          <p14:tracePt t="116471" x="8786813" y="2978150"/>
          <p14:tracePt t="116488" x="8812213" y="2978150"/>
          <p14:tracePt t="117333" x="8799513" y="2978150"/>
          <p14:tracePt t="117378" x="8799513" y="2952750"/>
          <p14:tracePt t="117386" x="8812213" y="2903538"/>
          <p14:tracePt t="117394" x="8924925" y="2840038"/>
          <p14:tracePt t="117404" x="9075738" y="2816225"/>
          <p14:tracePt t="117421" x="9199563" y="2765425"/>
          <p14:tracePt t="117474" x="9175750" y="2816225"/>
          <p14:tracePt t="117482" x="9124950" y="2890838"/>
          <p14:tracePt t="117490" x="9075738" y="3003550"/>
          <p14:tracePt t="117505" x="9024938" y="3078163"/>
          <p14:tracePt t="117507" x="8999538" y="3103563"/>
          <p14:tracePt t="117521" x="8963025" y="3128963"/>
          <p14:tracePt t="117538" x="8937625" y="3128963"/>
          <p14:tracePt t="117554" x="8912225" y="3128963"/>
          <p14:tracePt t="117571" x="8863013" y="3103563"/>
          <p14:tracePt t="117588" x="8863013" y="2965450"/>
          <p14:tracePt t="117605" x="8863013" y="2916238"/>
          <p14:tracePt t="117621" x="8874125" y="2878138"/>
          <p14:tracePt t="117666" x="8886825" y="2890838"/>
          <p14:tracePt t="117675" x="8886825" y="2928938"/>
          <p14:tracePt t="117682" x="8886825" y="2990850"/>
          <p14:tracePt t="117691" x="8886825" y="3054350"/>
          <p14:tracePt t="117704" x="8886825" y="3090863"/>
          <p14:tracePt t="117707" x="8912225" y="3128963"/>
          <p14:tracePt t="117721" x="8912225" y="3154363"/>
          <p14:tracePt t="117738" x="8912225" y="3165475"/>
          <p14:tracePt t="117786" x="8912225" y="3178175"/>
          <p14:tracePt t="117826" x="8912225" y="3165475"/>
          <p14:tracePt t="117892" x="8912225" y="3154363"/>
          <p14:tracePt t="118517" x="8899525" y="3141663"/>
          <p14:tracePt t="118626" x="8886825" y="3128963"/>
          <p14:tracePt t="118652" x="8886825" y="3116263"/>
          <p14:tracePt t="118764" x="8886825" y="3090863"/>
          <p14:tracePt t="118771" x="8886825" y="3065463"/>
          <p14:tracePt t="118779" x="8886825" y="3003550"/>
          <p14:tracePt t="118787" x="8886825" y="2965450"/>
          <p14:tracePt t="118804" x="8899525" y="2903538"/>
          <p14:tracePt t="118821" x="8899525" y="2852738"/>
          <p14:tracePt t="118838" x="8899525" y="2803525"/>
          <p14:tracePt t="118854" x="8837613" y="2765425"/>
          <p14:tracePt t="118871" x="8799513" y="2728913"/>
          <p14:tracePt t="118887" x="8763000" y="2716213"/>
          <p14:tracePt t="118904" x="8624888" y="2752725"/>
          <p14:tracePt t="118907" x="8512175" y="2965450"/>
          <p14:tracePt t="118921" x="8299450" y="3328988"/>
          <p14:tracePt t="118924" x="8199438" y="3554413"/>
          <p14:tracePt t="118938" x="7961313" y="4117975"/>
          <p14:tracePt t="118954" x="7886700" y="4592638"/>
          <p14:tracePt t="118971" x="7910513" y="4918075"/>
          <p14:tracePt t="118987" x="8123238" y="5143500"/>
          <p14:tracePt t="119004" x="8324850" y="5394325"/>
          <p14:tracePt t="119021" x="8486775" y="5668963"/>
          <p14:tracePt t="119037" x="8537575" y="5843588"/>
          <p14:tracePt t="119054" x="8561388" y="5994400"/>
          <p14:tracePt t="119071" x="8612188" y="6019800"/>
          <p14:tracePt t="119088" x="8650288" y="6032500"/>
          <p14:tracePt t="119104" x="8724900" y="6032500"/>
          <p14:tracePt t="119108" x="8774113" y="6032500"/>
          <p14:tracePt t="119121" x="8863013" y="5945188"/>
          <p14:tracePt t="119138" x="8937625" y="5832475"/>
          <p14:tracePt t="119155" x="8963025" y="5694363"/>
          <p14:tracePt t="119171" x="8986838" y="5481638"/>
          <p14:tracePt t="119188" x="8986838" y="5256213"/>
          <p14:tracePt t="119204" x="8912225" y="5043488"/>
          <p14:tracePt t="119221" x="8774113" y="4930775"/>
          <p14:tracePt t="119238" x="8650288" y="4930775"/>
          <p14:tracePt t="119254" x="8537575" y="4930775"/>
          <p14:tracePt t="119271" x="8461375" y="4956175"/>
          <p14:tracePt t="119288" x="8435975" y="4956175"/>
          <p14:tracePt t="119304" x="8435975" y="4968875"/>
          <p14:tracePt t="119307" x="8435975" y="4981575"/>
          <p14:tracePt t="119322" x="8435975" y="4992688"/>
          <p14:tracePt t="119338" x="8548688" y="4992688"/>
          <p14:tracePt t="119354" x="8699500" y="4956175"/>
          <p14:tracePt t="119371" x="8799513" y="4879975"/>
          <p14:tracePt t="119387" x="8824913" y="4730750"/>
          <p14:tracePt t="119404" x="8824913" y="4618038"/>
          <p14:tracePt t="119421" x="8786813" y="4579938"/>
          <p14:tracePt t="119437" x="8737600" y="4579938"/>
          <p14:tracePt t="119454" x="8637588" y="4579938"/>
          <p14:tracePt t="119471" x="8548688" y="4579938"/>
          <p14:tracePt t="119488" x="8512175" y="4605338"/>
          <p14:tracePt t="119504" x="8512175" y="4618038"/>
          <p14:tracePt t="119530" x="8524875" y="4618038"/>
          <p14:tracePt t="119537" x="8537575" y="4618038"/>
          <p14:tracePt t="119554" x="8561388" y="4618038"/>
          <p14:tracePt t="119571" x="8586788" y="4618038"/>
          <p14:tracePt t="119588" x="8612188" y="4605338"/>
          <p14:tracePt t="119604" x="8612188" y="4579938"/>
          <p14:tracePt t="119621" x="8586788" y="4530725"/>
          <p14:tracePt t="119638" x="8548688" y="4505325"/>
          <p14:tracePt t="119654" x="8537575" y="4492625"/>
          <p14:tracePt t="119671" x="8524875" y="4492625"/>
          <p14:tracePt t="119687" x="8512175" y="4492625"/>
          <p14:tracePt t="119714" x="8486775" y="4492625"/>
          <p14:tracePt t="119786" x="8499475" y="4492625"/>
          <p14:tracePt t="119802" x="8512175" y="4492625"/>
          <p14:tracePt t="119818" x="8524875" y="4492625"/>
          <p14:tracePt t="119826" x="8524875" y="4467225"/>
          <p14:tracePt t="119838" x="8524875" y="4454525"/>
          <p14:tracePt t="119854" x="8486775" y="4405313"/>
          <p14:tracePt t="119871" x="8461375" y="4405313"/>
          <p14:tracePt t="119888" x="8424863" y="4405313"/>
          <p14:tracePt t="119904" x="8412163" y="4405313"/>
          <p14:tracePt t="119921" x="8386763" y="4443413"/>
          <p14:tracePt t="119924" x="8386763" y="4454525"/>
          <p14:tracePt t="119938" x="8399463" y="4518025"/>
          <p14:tracePt t="119955" x="8461375" y="4543425"/>
          <p14:tracePt t="119971" x="8674100" y="4543425"/>
          <p14:tracePt t="119988" x="8812213" y="4543425"/>
          <p14:tracePt t="120004" x="8863013" y="4543425"/>
          <p14:tracePt t="120021" x="8886825" y="4543425"/>
          <p14:tracePt t="120037" x="8886825" y="4492625"/>
          <p14:tracePt t="120054" x="8874125" y="4454525"/>
          <p14:tracePt t="120090" x="8850313" y="4454525"/>
          <p14:tracePt t="120098" x="8837613" y="4454525"/>
          <p14:tracePt t="120107" x="8799513" y="4454525"/>
          <p14:tracePt t="120121" x="8774113" y="4454525"/>
          <p14:tracePt t="120124" x="8750300" y="4479925"/>
          <p14:tracePt t="120373" x="8724900" y="4492625"/>
          <p14:tracePt t="120384" x="8712200" y="4492625"/>
          <p14:tracePt t="120396" x="8699500" y="4518025"/>
          <p14:tracePt t="120410" x="8674100" y="4518025"/>
          <p14:tracePt t="120586" x="8674100" y="4505325"/>
          <p14:tracePt t="120594" x="8661400" y="4467225"/>
          <p14:tracePt t="120604" x="8637588" y="4430713"/>
          <p14:tracePt t="120620" x="8586788" y="4367213"/>
          <p14:tracePt t="120637" x="8486775" y="4318000"/>
          <p14:tracePt t="120654" x="8412163" y="4318000"/>
          <p14:tracePt t="120670" x="8335963" y="4318000"/>
          <p14:tracePt t="120687" x="8286750" y="4367213"/>
          <p14:tracePt t="120704" x="8248650" y="4443413"/>
          <p14:tracePt t="120721" x="8248650" y="4492625"/>
          <p14:tracePt t="120723" x="8248650" y="4530725"/>
          <p14:tracePt t="120737" x="8248650" y="4543425"/>
          <p14:tracePt t="120754" x="8274050" y="4592638"/>
          <p14:tracePt t="120770" x="8424863" y="4618038"/>
          <p14:tracePt t="120787" x="8512175" y="4618038"/>
          <p14:tracePt t="120804" x="8574088" y="4618038"/>
          <p14:tracePt t="120821" x="8586788" y="4618038"/>
          <p14:tracePt t="120842" x="8586788" y="4605338"/>
          <p14:tracePt t="120854" x="8586788" y="4592638"/>
          <p14:tracePt t="120870" x="8586788" y="4567238"/>
          <p14:tracePt t="120887" x="8586788" y="4543425"/>
          <p14:tracePt t="121085" x="8586788" y="4530725"/>
          <p14:tracePt t="121604" x="8561388" y="4530725"/>
          <p14:tracePt t="121611" x="8537575" y="4530725"/>
          <p14:tracePt t="121623" x="8524875" y="4543425"/>
          <p14:tracePt t="121674" x="8524875" y="4554538"/>
          <p14:tracePt t="121682" x="8548688" y="4554538"/>
          <p14:tracePt t="121690" x="8586788" y="4554538"/>
          <p14:tracePt t="121704" x="8624888" y="4543425"/>
          <p14:tracePt t="121721" x="8637588" y="4543425"/>
          <p14:tracePt t="121723" x="8637588" y="4518025"/>
          <p14:tracePt t="121738" x="8637588" y="4505325"/>
          <p14:tracePt t="121754" x="8599488" y="4492625"/>
          <p14:tracePt t="121771" x="8448675" y="4467225"/>
          <p14:tracePt t="121787" x="8399463" y="4479925"/>
          <p14:tracePt t="121804" x="8312150" y="4567238"/>
          <p14:tracePt t="121821" x="8261350" y="4667250"/>
          <p14:tracePt t="121837" x="8235950" y="4779963"/>
          <p14:tracePt t="121854" x="8235950" y="4818063"/>
          <p14:tracePt t="121870" x="8235950" y="4856163"/>
          <p14:tracePt t="121887" x="8286750" y="4868863"/>
          <p14:tracePt t="121903" x="8335963" y="4892675"/>
          <p14:tracePt t="121906" x="8361363" y="4892675"/>
          <p14:tracePt t="121920" x="8374063" y="4892675"/>
          <p14:tracePt t="121923" x="8386763" y="4892675"/>
          <p14:tracePt t="121937" x="8412163" y="4879975"/>
          <p14:tracePt t="121954" x="8424863" y="4856163"/>
          <p14:tracePt t="121970" x="8424863" y="4843463"/>
          <p14:tracePt t="121987" x="8424863" y="4818063"/>
          <p14:tracePt t="122004" x="8424863" y="4779963"/>
          <p14:tracePt t="122020" x="8424863" y="4768850"/>
          <p14:tracePt t="122037" x="8424863" y="4756150"/>
          <p14:tracePt t="122054" x="8424863" y="4730750"/>
          <p14:tracePt t="122090" x="8424863" y="4705350"/>
          <p14:tracePt t="122098" x="8399463" y="4705350"/>
          <p14:tracePt t="123580" x="8399463" y="4718050"/>
          <p14:tracePt t="123590" x="8399463" y="4730750"/>
          <p14:tracePt t="123604" x="8412163" y="4730750"/>
          <p14:tracePt t="123611" x="8424863" y="4730750"/>
          <p14:tracePt t="123620" x="8435975" y="4743450"/>
          <p14:tracePt t="123637" x="8499475" y="4743450"/>
          <p14:tracePt t="123653" x="8524875" y="4743450"/>
          <p14:tracePt t="123670" x="8537575" y="4743450"/>
          <p14:tracePt t="123687" x="8599488" y="4743450"/>
          <p14:tracePt t="123703" x="8650288" y="4743450"/>
          <p14:tracePt t="123720" x="8712200" y="4743450"/>
          <p14:tracePt t="123737" x="8812213" y="4656138"/>
          <p14:tracePt t="123739" x="8837613" y="4618038"/>
          <p14:tracePt t="123754" x="8886825" y="4505325"/>
          <p14:tracePt t="123770" x="8886825" y="4443413"/>
          <p14:tracePt t="123787" x="8874125" y="4418013"/>
          <p14:tracePt t="123803" x="8863013" y="4392613"/>
          <p14:tracePt t="123820" x="8799513" y="4392613"/>
          <p14:tracePt t="123837" x="8712200" y="4392613"/>
          <p14:tracePt t="123854" x="8661400" y="4392613"/>
          <p14:tracePt t="123870" x="8599488" y="4392613"/>
          <p14:tracePt t="123886" x="8512175" y="4443413"/>
          <p14:tracePt t="123903" x="8386763" y="4592638"/>
          <p14:tracePt t="123920" x="8223250" y="4768850"/>
          <p14:tracePt t="123937" x="8212138" y="4792663"/>
          <p14:tracePt t="123939" x="8212138" y="4818063"/>
          <p14:tracePt t="123962" x="8248650" y="4830763"/>
          <p14:tracePt t="123970" x="8312150" y="4830763"/>
          <p14:tracePt t="123987" x="8499475" y="4830763"/>
          <p14:tracePt t="124003" x="8699500" y="4830763"/>
          <p14:tracePt t="124020" x="8863013" y="4743450"/>
          <p14:tracePt t="124037" x="8924925" y="4554538"/>
          <p14:tracePt t="124053" x="8924925" y="4305300"/>
          <p14:tracePt t="124070" x="8699500" y="3979863"/>
          <p14:tracePt t="124087" x="8212138" y="3754438"/>
          <p14:tracePt t="124103" x="7948613" y="3692525"/>
          <p14:tracePt t="124120" x="7785100" y="3716338"/>
          <p14:tracePt t="124136" x="7685088" y="3829050"/>
          <p14:tracePt t="124140" x="7648575" y="3905250"/>
          <p14:tracePt t="124153" x="7648575" y="4154488"/>
          <p14:tracePt t="124170" x="7735888" y="4367213"/>
          <p14:tracePt t="124187" x="7986713" y="4530725"/>
          <p14:tracePt t="124203" x="8212138" y="4618038"/>
          <p14:tracePt t="124220" x="8348663" y="4618038"/>
          <p14:tracePt t="124236" x="8412163" y="4618038"/>
          <p14:tracePt t="124253" x="8461375" y="4567238"/>
          <p14:tracePt t="124270" x="8474075" y="4418013"/>
          <p14:tracePt t="124287" x="8474075" y="4179888"/>
          <p14:tracePt t="124303" x="8474075" y="3879850"/>
          <p14:tracePt t="124320" x="8474075" y="3741738"/>
          <p14:tracePt t="124412" x="8486775" y="3792538"/>
          <p14:tracePt t="124419" x="8499475" y="3816350"/>
          <p14:tracePt t="124426" x="8524875" y="3829050"/>
          <p14:tracePt t="124437" x="8524875" y="3841750"/>
          <p14:tracePt t="124453" x="8537575" y="3867150"/>
          <p14:tracePt t="124470" x="8548688" y="3867150"/>
          <p14:tracePt t="124491" x="8561388" y="3867150"/>
          <p14:tracePt t="124514" x="8561388" y="3841750"/>
          <p14:tracePt t="124523" x="8586788" y="3803650"/>
          <p14:tracePt t="124537" x="8599488" y="3792538"/>
          <p14:tracePt t="124553" x="8599488" y="3779838"/>
          <p14:tracePt t="125117" x="8599488" y="3754438"/>
          <p14:tracePt t="125132" x="8599488" y="3741738"/>
          <p14:tracePt t="125139" x="8612188" y="3692525"/>
          <p14:tracePt t="125153" x="8661400" y="3641725"/>
          <p14:tracePt t="125170" x="8699500" y="3579813"/>
          <p14:tracePt t="125186" x="8724900" y="3541713"/>
          <p14:tracePt t="125203" x="8737600" y="3529013"/>
          <p14:tracePt t="125226" x="8750300" y="3503613"/>
          <p14:tracePt t="125237" x="8786813" y="3503613"/>
          <p14:tracePt t="125253" x="8886825" y="3503613"/>
          <p14:tracePt t="125270" x="8986838" y="3479800"/>
          <p14:tracePt t="125286" x="9075738" y="3454400"/>
          <p14:tracePt t="125303" x="9088438" y="3454400"/>
          <p14:tracePt t="125320" x="9124950" y="3454400"/>
          <p14:tracePt t="125336" x="9150350" y="3454400"/>
          <p14:tracePt t="125339" x="9163050" y="3454400"/>
          <p14:tracePt t="125353" x="9237663" y="3454400"/>
          <p14:tracePt t="125370" x="9301163" y="3454400"/>
          <p14:tracePt t="125386" x="9312275" y="3454400"/>
          <p14:tracePt t="125403" x="9350375" y="3454400"/>
          <p14:tracePt t="125420" x="9413875" y="3503613"/>
          <p14:tracePt t="125436" x="9513888" y="3629025"/>
          <p14:tracePt t="125453" x="9663113" y="3729038"/>
          <p14:tracePt t="125470" x="9688513" y="3779838"/>
          <p14:tracePt t="125486" x="9701213" y="3816350"/>
          <p14:tracePt t="125503" x="9701213" y="3892550"/>
          <p14:tracePt t="125520" x="9701213" y="3941763"/>
          <p14:tracePt t="125536" x="9663113" y="4005263"/>
          <p14:tracePt t="125539" x="9650413" y="4029075"/>
          <p14:tracePt t="125553" x="9626600" y="4029075"/>
          <p14:tracePt t="125555" x="9575800" y="4054475"/>
          <p14:tracePt t="125570" x="9488488" y="4079875"/>
          <p14:tracePt t="125586" x="9413875" y="4079875"/>
          <p14:tracePt t="125603" x="9363075" y="4079875"/>
          <p14:tracePt t="125620" x="9324975" y="4067175"/>
          <p14:tracePt t="125636" x="9324975" y="3992563"/>
          <p14:tracePt t="125653" x="9324975" y="3892550"/>
          <p14:tracePt t="125669" x="9324975" y="3816350"/>
          <p14:tracePt t="125686" x="9437688" y="3754438"/>
          <p14:tracePt t="125703" x="9637713" y="3754438"/>
          <p14:tracePt t="125720" x="9839325" y="3767138"/>
          <p14:tracePt t="125736" x="10001250" y="3879850"/>
          <p14:tracePt t="125739" x="10026650" y="3954463"/>
          <p14:tracePt t="125753" x="10052050" y="4154488"/>
          <p14:tracePt t="125770" x="10052050" y="4341813"/>
          <p14:tracePt t="125786" x="9963150" y="4492625"/>
          <p14:tracePt t="125803" x="9801225" y="4567238"/>
          <p14:tracePt t="125819" x="9701213" y="4567238"/>
          <p14:tracePt t="125836" x="9650413" y="4567238"/>
          <p14:tracePt t="125853" x="9513888" y="4454525"/>
          <p14:tracePt t="125870" x="9437688" y="4267200"/>
          <p14:tracePt t="125886" x="9350375" y="4079875"/>
          <p14:tracePt t="125903" x="9337675" y="3916363"/>
          <p14:tracePt t="125920" x="9337675" y="3792538"/>
          <p14:tracePt t="125936" x="9450388" y="3729038"/>
          <p14:tracePt t="125939" x="9537700" y="3716338"/>
          <p14:tracePt t="125953" x="9626600" y="3703638"/>
          <p14:tracePt t="125956" x="9713913" y="3703638"/>
          <p14:tracePt t="125970" x="9952038" y="3716338"/>
          <p14:tracePt t="125987" x="10164763" y="3867150"/>
          <p14:tracePt t="126003" x="10226675" y="3992563"/>
          <p14:tracePt t="126020" x="10239375" y="4105275"/>
          <p14:tracePt t="126036" x="10126663" y="4141788"/>
          <p14:tracePt t="126053" x="9952038" y="4179888"/>
          <p14:tracePt t="126070" x="9739313" y="4179888"/>
          <p14:tracePt t="126086" x="9563100" y="4129088"/>
          <p14:tracePt t="126103" x="9537700" y="4105275"/>
          <p14:tracePt t="126120" x="9537700" y="4054475"/>
          <p14:tracePt t="126136" x="9537700" y="4005263"/>
          <p14:tracePt t="126139" x="9537700" y="3954463"/>
          <p14:tracePt t="126153" x="9613900" y="3892550"/>
          <p14:tracePt t="126170" x="9713913" y="3854450"/>
          <p14:tracePt t="126186" x="9739313" y="3854450"/>
          <p14:tracePt t="126203" x="9750425" y="3841750"/>
          <p14:tracePt t="126845" x="9739313" y="3841750"/>
          <p14:tracePt t="126851" x="9726613" y="3841750"/>
          <p14:tracePt t="126882" x="9701213" y="3816350"/>
          <p14:tracePt t="126890" x="9688513" y="3792538"/>
          <p14:tracePt t="126903" x="9688513" y="3779838"/>
          <p14:tracePt t="126919" x="9688513" y="3754438"/>
          <p14:tracePt t="126924" x="9688513" y="3741738"/>
          <p14:tracePt t="126963" x="9688513" y="3729038"/>
          <p14:tracePt t="126978" x="9688513" y="3716338"/>
          <p14:tracePt t="126986" x="9675813" y="3703638"/>
          <p14:tracePt t="126994" x="9637713" y="3679825"/>
          <p14:tracePt t="127002" x="9613900" y="3641725"/>
          <p14:tracePt t="127019" x="9488488" y="3603625"/>
          <p14:tracePt t="127036" x="9363075" y="3579813"/>
          <p14:tracePt t="127053" x="9212263" y="3554413"/>
          <p14:tracePt t="127070" x="9075738" y="3554413"/>
          <p14:tracePt t="127086" x="8975725" y="3554413"/>
          <p14:tracePt t="127103" x="8937625" y="3554413"/>
          <p14:tracePt t="127119" x="8874125" y="3579813"/>
          <p14:tracePt t="127136" x="8786813" y="3603625"/>
          <p14:tracePt t="127152" x="8637588" y="3703638"/>
          <p14:tracePt t="127155" x="8599488" y="3729038"/>
          <p14:tracePt t="127169" x="8435975" y="3792538"/>
          <p14:tracePt t="127186" x="8399463" y="3829050"/>
          <p14:tracePt t="127210" x="8386763" y="3841750"/>
          <p14:tracePt t="127219" x="8386763" y="3854450"/>
          <p14:tracePt t="127242" x="8424863" y="3867150"/>
          <p14:tracePt t="127253" x="8486775" y="3867150"/>
          <p14:tracePt t="127269" x="8574088" y="3867150"/>
          <p14:tracePt t="127286" x="8612188" y="3829050"/>
          <p14:tracePt t="127303" x="8624888" y="3803650"/>
          <p14:tracePt t="127319" x="8624888" y="3703638"/>
          <p14:tracePt t="127336" x="8599488" y="3654425"/>
          <p14:tracePt t="127353" x="8548688" y="3654425"/>
          <p14:tracePt t="127370" x="8499475" y="3654425"/>
          <p14:tracePt t="127386" x="8461375" y="3654425"/>
          <p14:tracePt t="127402" x="8424863" y="3667125"/>
          <p14:tracePt t="127419" x="8424863" y="3703638"/>
          <p14:tracePt t="127436" x="8424863" y="3729038"/>
          <p14:tracePt t="127453" x="8524875" y="3754438"/>
          <p14:tracePt t="127469" x="8624888" y="3741738"/>
          <p14:tracePt t="127486" x="8699500" y="3729038"/>
          <p14:tracePt t="127503" x="8724900" y="3703638"/>
          <p14:tracePt t="127519" x="8724900" y="3679825"/>
          <p14:tracePt t="127536" x="8724900" y="3654425"/>
          <p14:tracePt t="127552" x="8724900" y="3629025"/>
          <p14:tracePt t="127602" x="8699500" y="3629025"/>
          <p14:tracePt t="129301" x="8686800" y="3579813"/>
          <p14:tracePt t="129308" x="8699500" y="3503613"/>
          <p14:tracePt t="129319" x="8737600" y="3454400"/>
          <p14:tracePt t="129336" x="8912225" y="3316288"/>
          <p14:tracePt t="129352" x="9163050" y="3203575"/>
          <p14:tracePt t="129355" x="9250363" y="3178175"/>
          <p14:tracePt t="129369" x="9413875" y="3141663"/>
          <p14:tracePt t="129386" x="9501188" y="3116263"/>
          <p14:tracePt t="129402" x="9513888" y="3128963"/>
          <p14:tracePt t="129419" x="9575800" y="3190875"/>
          <p14:tracePt t="129436" x="9713913" y="3367088"/>
          <p14:tracePt t="129452" x="9788525" y="3641725"/>
          <p14:tracePt t="129468" x="9813925" y="3841750"/>
          <p14:tracePt t="129485" x="9813925" y="3954463"/>
          <p14:tracePt t="129502" x="9701213" y="4079875"/>
          <p14:tracePt t="129519" x="9550400" y="4129088"/>
          <p14:tracePt t="129535" x="9413875" y="4154488"/>
          <p14:tracePt t="129552" x="9337675" y="4154488"/>
          <p14:tracePt t="129556" x="9312275" y="4141788"/>
          <p14:tracePt t="129570" x="9301163" y="4079875"/>
          <p14:tracePt t="129586" x="9263063" y="3992563"/>
          <p14:tracePt t="129603" x="9263063" y="3816350"/>
          <p14:tracePt t="129619" x="9324975" y="3667125"/>
          <p14:tracePt t="129636" x="9537700" y="3554413"/>
          <p14:tracePt t="129652" x="9801225" y="3529013"/>
          <p14:tracePt t="129669" x="10126663" y="3529013"/>
          <p14:tracePt t="129685" x="10252075" y="3590925"/>
          <p14:tracePt t="129702" x="10339388" y="3667125"/>
          <p14:tracePt t="129719" x="10364788" y="3829050"/>
          <p14:tracePt t="129735" x="10277475" y="4029075"/>
          <p14:tracePt t="129752" x="10088563" y="4154488"/>
          <p14:tracePt t="129769" x="9913938" y="4241800"/>
          <p14:tracePt t="129771" x="9813925" y="4241800"/>
          <p14:tracePt t="129786" x="9650413" y="4241800"/>
          <p14:tracePt t="129802" x="9575800" y="4241800"/>
          <p14:tracePt t="129819" x="9525000" y="4205288"/>
          <p14:tracePt t="129835" x="9475788" y="4117975"/>
          <p14:tracePt t="129852" x="9437688" y="4005263"/>
          <p14:tracePt t="129869" x="9437688" y="3929063"/>
          <p14:tracePt t="129885" x="9437688" y="3854450"/>
          <p14:tracePt t="129902" x="9525000" y="3779838"/>
          <p14:tracePt t="129919" x="9550400" y="3754438"/>
          <p14:tracePt t="129935" x="9563100" y="3754438"/>
          <p14:tracePt t="130634" x="9550400" y="3754438"/>
          <p14:tracePt t="130650" x="9525000" y="3754438"/>
          <p14:tracePt t="131980" x="9513888" y="3754438"/>
          <p14:tracePt t="131994" x="9475788" y="3754438"/>
          <p14:tracePt t="132018" x="9463088" y="3754438"/>
          <p14:tracePt t="132034" x="9450388" y="3754438"/>
          <p14:tracePt t="132050" x="9437688" y="3754438"/>
          <p14:tracePt t="132058" x="9413875" y="3754438"/>
          <p14:tracePt t="132069" x="9401175" y="3754438"/>
          <p14:tracePt t="132085" x="9312275" y="3767138"/>
          <p14:tracePt t="132102" x="9237663" y="3816350"/>
          <p14:tracePt t="132119" x="9075738" y="3967163"/>
          <p14:tracePt t="132135" x="8912225" y="4179888"/>
          <p14:tracePt t="132152" x="8837613" y="4379913"/>
          <p14:tracePt t="132168" x="8812213" y="4443413"/>
          <p14:tracePt t="132171" x="8812213" y="4479925"/>
          <p14:tracePt t="132185" x="8912225" y="4518025"/>
          <p14:tracePt t="132202" x="9199563" y="4543425"/>
          <p14:tracePt t="132218" x="9513888" y="4543425"/>
          <p14:tracePt t="132235" x="9726613" y="4505325"/>
          <p14:tracePt t="132252" x="9852025" y="4379913"/>
          <p14:tracePt t="132268" x="9939338" y="4241800"/>
          <p14:tracePt t="132285" x="9975850" y="4105275"/>
          <p14:tracePt t="132302" x="10001250" y="3929063"/>
          <p14:tracePt t="132318" x="10126663" y="3803650"/>
          <p14:tracePt t="132335" x="10239375" y="3729038"/>
          <p14:tracePt t="132352" x="10288588" y="3729038"/>
          <p14:tracePt t="132368" x="10364788" y="3703638"/>
          <p14:tracePt t="132371" x="10377488" y="3703638"/>
          <p14:tracePt t="132385" x="10414000" y="3703638"/>
          <p14:tracePt t="132402" x="10426700" y="3716338"/>
          <p14:tracePt t="132419" x="10426700" y="3803650"/>
          <p14:tracePt t="132435" x="10426700" y="3929063"/>
          <p14:tracePt t="132452" x="10414000" y="3992563"/>
          <p14:tracePt t="132468" x="10414000" y="4092575"/>
          <p14:tracePt t="132485" x="10414000" y="4192588"/>
          <p14:tracePt t="132502" x="10390188" y="4330700"/>
          <p14:tracePt t="132519" x="10301288" y="4418013"/>
          <p14:tracePt t="132535" x="10239375" y="4454525"/>
          <p14:tracePt t="132552" x="10177463" y="4492625"/>
          <p14:tracePt t="132634" x="10213975" y="4492625"/>
          <p14:tracePt t="132642" x="10226675" y="4479925"/>
          <p14:tracePt t="132651" x="10226675" y="4443413"/>
          <p14:tracePt t="132668" x="10226675" y="4379913"/>
          <p14:tracePt t="132685" x="10226675" y="4305300"/>
          <p14:tracePt t="132702" x="10226675" y="4205288"/>
          <p14:tracePt t="132718" x="10188575" y="4092575"/>
          <p14:tracePt t="132735" x="10177463" y="4041775"/>
          <p14:tracePt t="132752" x="10152063" y="4005263"/>
          <p14:tracePt t="132768" x="10139363" y="3941763"/>
          <p14:tracePt t="132771" x="10113963" y="3929063"/>
          <p14:tracePt t="132785" x="10101263" y="3905250"/>
          <p14:tracePt t="132787" x="10075863" y="3879850"/>
          <p14:tracePt t="132802" x="10039350" y="3841750"/>
          <p14:tracePt t="132819" x="10013950" y="3816350"/>
          <p14:tracePt t="132835" x="10013950" y="3803650"/>
          <p14:tracePt t="132852" x="10013950" y="3754438"/>
          <p14:tracePt t="132868" x="10013950" y="3654425"/>
          <p14:tracePt t="132885" x="10026650" y="3378200"/>
          <p14:tracePt t="132902" x="10075863" y="3090863"/>
          <p14:tracePt t="132918" x="10113963" y="2640013"/>
          <p14:tracePt t="132935" x="10113963" y="2201863"/>
          <p14:tracePt t="132952" x="10013950" y="1701800"/>
          <p14:tracePt t="132968" x="9839325" y="1214438"/>
          <p14:tracePt t="132985" x="9713913" y="950913"/>
          <p14:tracePt t="132987" x="9626600" y="825500"/>
          <p14:tracePt t="133002" x="9501188" y="650875"/>
          <p14:tracePt t="133018" x="9401175" y="576263"/>
          <p14:tracePt t="133035" x="9237663" y="512763"/>
          <p14:tracePt t="133052" x="8999538" y="487363"/>
          <p14:tracePt t="133069" x="8737600" y="487363"/>
          <p14:tracePt t="133085" x="8461375" y="525463"/>
          <p14:tracePt t="133171" x="6946900" y="576263"/>
          <p14:tracePt t="133178" x="6934200" y="576263"/>
          <p14:tracePt t="133186" x="6921500" y="576263"/>
          <p14:tracePt t="133250" x="6897688" y="576263"/>
          <p14:tracePt t="133298" x="6897688" y="563563"/>
          <p14:tracePt t="134498" x="8637588" y="525463"/>
          <p14:tracePt t="134506" x="8975725" y="600075"/>
          <p14:tracePt t="134518" x="9212263" y="676275"/>
          <p14:tracePt t="134535" x="9663113" y="801688"/>
          <p14:tracePt t="134551" x="10239375" y="1076325"/>
          <p14:tracePt t="134568" x="11077575" y="1450975"/>
          <p14:tracePt t="134584" x="11841163" y="1865313"/>
          <p14:tracePt t="134587" x="12166600" y="20272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678E-52AD-2F4F-A2A2-A8FFECC8853E}"/>
              </a:ext>
            </a:extLst>
          </p:cNvPr>
          <p:cNvSpPr>
            <a:spLocks noGrp="1"/>
          </p:cNvSpPr>
          <p:nvPr>
            <p:ph type="title"/>
          </p:nvPr>
        </p:nvSpPr>
        <p:spPr/>
        <p:txBody>
          <a:bodyPr>
            <a:normAutofit/>
          </a:bodyPr>
          <a:lstStyle/>
          <a:p>
            <a:r>
              <a:rPr lang="en-US" sz="3200" b="1" dirty="0">
                <a:latin typeface="+mn-lt"/>
              </a:rPr>
              <a:t>Data Protection Authorities/Regulators</a:t>
            </a:r>
          </a:p>
        </p:txBody>
      </p:sp>
      <p:sp>
        <p:nvSpPr>
          <p:cNvPr id="3" name="Content Placeholder 2">
            <a:extLst>
              <a:ext uri="{FF2B5EF4-FFF2-40B4-BE49-F238E27FC236}">
                <a16:creationId xmlns:a16="http://schemas.microsoft.com/office/drawing/2014/main" id="{247C5E15-5DFD-7B47-BAC5-4CFC71673D44}"/>
              </a:ext>
            </a:extLst>
          </p:cNvPr>
          <p:cNvSpPr>
            <a:spLocks noGrp="1"/>
          </p:cNvSpPr>
          <p:nvPr>
            <p:ph idx="4294967295"/>
          </p:nvPr>
        </p:nvSpPr>
        <p:spPr>
          <a:xfrm>
            <a:off x="0" y="1841500"/>
            <a:ext cx="8437563" cy="4483100"/>
          </a:xfrm>
        </p:spPr>
        <p:txBody>
          <a:bodyPr>
            <a:noAutofit/>
          </a:bodyPr>
          <a:lstStyle/>
          <a:p>
            <a:pPr>
              <a:buSzPct val="100000"/>
            </a:pPr>
            <a:r>
              <a:rPr lang="en-US" sz="2933" dirty="0"/>
              <a:t>Security and privacy concerns resulting in plethora of Data Regulations</a:t>
            </a:r>
          </a:p>
          <a:p>
            <a:pPr>
              <a:buSzPct val="100000"/>
            </a:pPr>
            <a:r>
              <a:rPr lang="en-US" sz="2933" b="1" dirty="0">
                <a:solidFill>
                  <a:schemeClr val="accent2"/>
                </a:solidFill>
              </a:rPr>
              <a:t>Data Compliance Forest</a:t>
            </a:r>
          </a:p>
          <a:p>
            <a:pPr marL="614347" lvl="1" indent="-214308">
              <a:buSzPct val="100000"/>
            </a:pPr>
            <a:r>
              <a:rPr lang="en-US" sz="2400" dirty="0"/>
              <a:t>US Laws: NIST data standards, CSA standards, PCI-DSS, Banking laws, HIPAA, COPPA</a:t>
            </a:r>
          </a:p>
          <a:p>
            <a:pPr marL="614347" lvl="1" indent="-214308">
              <a:buSzPct val="100000"/>
            </a:pPr>
            <a:r>
              <a:rPr lang="en-US" sz="2400" dirty="0"/>
              <a:t> International law: EU’s GDPR, Chinese personal data law</a:t>
            </a:r>
          </a:p>
          <a:p>
            <a:pPr marL="0" indent="0">
              <a:buSzPct val="100000"/>
              <a:buNone/>
            </a:pPr>
            <a:r>
              <a:rPr lang="en-US" sz="2933" dirty="0"/>
              <a:t>Regulation is currently available only in textual format so manual effort is required ensure compliance. </a:t>
            </a:r>
          </a:p>
        </p:txBody>
      </p:sp>
      <p:pic>
        <p:nvPicPr>
          <p:cNvPr id="1026" name="Picture 2" descr="Image result for dense forest">
            <a:extLst>
              <a:ext uri="{FF2B5EF4-FFF2-40B4-BE49-F238E27FC236}">
                <a16:creationId xmlns:a16="http://schemas.microsoft.com/office/drawing/2014/main" id="{94B7BBA3-8C3D-4F5E-B0EB-32142BE54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21" r="15837" b="1"/>
          <a:stretch/>
        </p:blipFill>
        <p:spPr bwMode="auto">
          <a:xfrm>
            <a:off x="8580728" y="2803807"/>
            <a:ext cx="3321653" cy="279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8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93802F-FC92-420A-9CAD-B888D03CAC12}"/>
              </a:ext>
            </a:extLst>
          </p:cNvPr>
          <p:cNvSpPr txBox="1"/>
          <p:nvPr/>
        </p:nvSpPr>
        <p:spPr>
          <a:xfrm>
            <a:off x="651307" y="640081"/>
            <a:ext cx="3377183" cy="3681976"/>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Regulation Documents</a:t>
            </a:r>
          </a:p>
        </p:txBody>
      </p:sp>
      <p:pic>
        <p:nvPicPr>
          <p:cNvPr id="7" name="Picture 6">
            <a:extLst>
              <a:ext uri="{FF2B5EF4-FFF2-40B4-BE49-F238E27FC236}">
                <a16:creationId xmlns:a16="http://schemas.microsoft.com/office/drawing/2014/main" id="{1624FE28-C22C-4D5C-B505-D039A26C96D5}"/>
              </a:ext>
            </a:extLst>
          </p:cNvPr>
          <p:cNvPicPr>
            <a:picLocks noChangeAspect="1"/>
          </p:cNvPicPr>
          <p:nvPr/>
        </p:nvPicPr>
        <p:blipFill>
          <a:blip r:embed="rId2"/>
          <a:stretch>
            <a:fillRect/>
          </a:stretch>
        </p:blipFill>
        <p:spPr>
          <a:xfrm>
            <a:off x="4477319" y="1466850"/>
            <a:ext cx="7063374" cy="5391150"/>
          </a:xfrm>
          <a:prstGeom prst="rect">
            <a:avLst/>
          </a:prstGeom>
        </p:spPr>
      </p:pic>
      <p:sp>
        <p:nvSpPr>
          <p:cNvPr id="2" name="Title 1">
            <a:extLst>
              <a:ext uri="{FF2B5EF4-FFF2-40B4-BE49-F238E27FC236}">
                <a16:creationId xmlns:a16="http://schemas.microsoft.com/office/drawing/2014/main" id="{61F63E7A-50C4-95E5-34CC-99B9168F3B0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1220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BDB204-5CCE-CC4B-8CAE-7DB012A4AC83}"/>
              </a:ext>
            </a:extLst>
          </p:cNvPr>
          <p:cNvSpPr>
            <a:spLocks noGrp="1"/>
          </p:cNvSpPr>
          <p:nvPr>
            <p:ph type="body" sz="half" idx="4294967295"/>
          </p:nvPr>
        </p:nvSpPr>
        <p:spPr>
          <a:xfrm>
            <a:off x="0" y="1952625"/>
            <a:ext cx="7053263" cy="4616450"/>
          </a:xfrm>
        </p:spPr>
        <p:txBody>
          <a:bodyPr vert="horz" lIns="91440" tIns="45720" rIns="91440" bIns="45720" rtlCol="0">
            <a:noAutofit/>
          </a:bodyPr>
          <a:lstStyle/>
          <a:p>
            <a:pPr marL="342891" indent="-342891">
              <a:buFont typeface="Arial" panose="020B0604020202020204" pitchFamily="34" charset="0"/>
              <a:buChar char="•"/>
            </a:pPr>
            <a:r>
              <a:rPr lang="en-US" sz="2800" dirty="0"/>
              <a:t>Data can be annotated with machine understandable meta-data</a:t>
            </a:r>
          </a:p>
          <a:p>
            <a:pPr marL="342891" indent="-342891" algn="just">
              <a:buFont typeface="Arial" panose="020B0604020202020204" pitchFamily="34" charset="0"/>
              <a:buChar char="•"/>
            </a:pPr>
            <a:r>
              <a:rPr lang="en-US" sz="2800" dirty="0"/>
              <a:t>Includes languages -</a:t>
            </a:r>
          </a:p>
          <a:p>
            <a:pPr marL="952462" lvl="1" indent="-342891" algn="just">
              <a:buFont typeface="Arial" panose="020B0604020202020204" pitchFamily="34" charset="0"/>
              <a:buChar char="•"/>
            </a:pPr>
            <a:r>
              <a:rPr lang="en-US" sz="2800" dirty="0"/>
              <a:t>Resource Description Framework (RDF) </a:t>
            </a:r>
          </a:p>
          <a:p>
            <a:pPr marL="952462" lvl="1" indent="-342891" algn="just">
              <a:buFont typeface="Arial" panose="020B0604020202020204" pitchFamily="34" charset="0"/>
              <a:buChar char="•"/>
            </a:pPr>
            <a:r>
              <a:rPr lang="en-US" sz="2800" dirty="0"/>
              <a:t>Web Ontology Language (OWL) </a:t>
            </a:r>
          </a:p>
          <a:p>
            <a:pPr marL="342891" indent="-342891">
              <a:buFont typeface="Arial" panose="020B0604020202020204" pitchFamily="34" charset="0"/>
              <a:buChar char="•"/>
            </a:pPr>
            <a:r>
              <a:rPr lang="en-US" sz="2800" dirty="0"/>
              <a:t>Provide common semantics of rules and policies of compliance documents</a:t>
            </a:r>
          </a:p>
        </p:txBody>
      </p:sp>
      <p:pic>
        <p:nvPicPr>
          <p:cNvPr id="4" name="Picture 3" descr="A screenshot of a cell phone&#10;&#10;Description generated with very high confidence">
            <a:extLst>
              <a:ext uri="{FF2B5EF4-FFF2-40B4-BE49-F238E27FC236}">
                <a16:creationId xmlns:a16="http://schemas.microsoft.com/office/drawing/2014/main" id="{97CF83A9-AC9F-4676-8671-47050EE226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21575" y="1882774"/>
            <a:ext cx="4387851" cy="4387851"/>
          </a:xfrm>
          <a:prstGeom prst="rect">
            <a:avLst/>
          </a:prstGeom>
        </p:spPr>
      </p:pic>
      <p:sp>
        <p:nvSpPr>
          <p:cNvPr id="7" name="Title 1">
            <a:extLst>
              <a:ext uri="{FF2B5EF4-FFF2-40B4-BE49-F238E27FC236}">
                <a16:creationId xmlns:a16="http://schemas.microsoft.com/office/drawing/2014/main" id="{7E662513-F0C4-164F-8E79-F114261E34AB}"/>
              </a:ext>
            </a:extLst>
          </p:cNvPr>
          <p:cNvSpPr txBox="1">
            <a:spLocks/>
          </p:cNvSpPr>
          <p:nvPr/>
        </p:nvSpPr>
        <p:spPr>
          <a:xfrm>
            <a:off x="4808220" y="720421"/>
            <a:ext cx="10972800" cy="688333"/>
          </a:xfrm>
          <a:prstGeom prst="rect">
            <a:avLst/>
          </a:prstGeom>
        </p:spPr>
        <p:txBody>
          <a:bodyPr anchor="b"/>
          <a:lstStyle>
            <a:lvl1pPr algn="l" defTabSz="609585" rtl="0" fontAlgn="base">
              <a:spcBef>
                <a:spcPct val="0"/>
              </a:spcBef>
              <a:spcAft>
                <a:spcPct val="0"/>
              </a:spcAft>
              <a:defRPr sz="2667" b="1" kern="1200">
                <a:solidFill>
                  <a:schemeClr val="tx1"/>
                </a:solidFill>
                <a:latin typeface="+mj-lt"/>
                <a:ea typeface="ＭＳ Ｐゴシック"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ＭＳ Ｐゴシック" panose="020B0600070205080204" pitchFamily="34" charset="-128"/>
              </a:defRPr>
            </a:lvl9pPr>
          </a:lstStyle>
          <a:p>
            <a:r>
              <a:rPr lang="en-US" sz="4000" dirty="0">
                <a:solidFill>
                  <a:schemeClr val="bg1">
                    <a:lumMod val="95000"/>
                  </a:schemeClr>
                </a:solidFill>
                <a:latin typeface="+mn-lt"/>
              </a:rPr>
              <a:t>Semantic Web</a:t>
            </a:r>
            <a:br>
              <a:rPr lang="en-US" sz="4000" dirty="0">
                <a:solidFill>
                  <a:schemeClr val="bg1">
                    <a:lumMod val="95000"/>
                  </a:schemeClr>
                </a:solidFill>
                <a:latin typeface="+mn-lt"/>
              </a:rPr>
            </a:br>
            <a:endParaRPr lang="en-US" sz="4000" dirty="0">
              <a:solidFill>
                <a:schemeClr val="bg1">
                  <a:lumMod val="95000"/>
                </a:schemeClr>
              </a:solidFill>
              <a:latin typeface="+mn-lt"/>
            </a:endParaRPr>
          </a:p>
        </p:txBody>
      </p:sp>
    </p:spTree>
    <p:extLst>
      <p:ext uri="{BB962C8B-B14F-4D97-AF65-F5344CB8AC3E}">
        <p14:creationId xmlns:p14="http://schemas.microsoft.com/office/powerpoint/2010/main" val="22748077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ASPOLLED" val="05CBA86400214339B8A68AB836EAD2A1"/>
  <p:tag name="TPVERSION" val="5"/>
  <p:tag name="TPFULLVERSION" val="5.2.0.3121"/>
  <p:tag name="PPTVERSION" val="15"/>
  <p:tag name="TPOS"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mtClean="0">
            <a:solidFill>
              <a:schemeClr val="tx1">
                <a:lumMod val="85000"/>
                <a:lumOff val="15000"/>
              </a:schemeClr>
            </a:solidFill>
            <a:latin typeface="Times New Roman" charset="0"/>
            <a:ea typeface="Times New Roman" charset="0"/>
            <a:cs typeface="Times New Roman"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id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AMUCT-CIS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4140047-DF52-413B-928D-2E5465F78F1D}" vid="{A6127BFD-2C17-4E1E-9993-D2860E203B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8847</TotalTime>
  <Words>1959</Words>
  <Application>Microsoft Office PowerPoint</Application>
  <PresentationFormat>Widescreen</PresentationFormat>
  <Paragraphs>295</Paragraphs>
  <Slides>38</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vt:lpstr>
      <vt:lpstr>Calibri</vt:lpstr>
      <vt:lpstr>Calibri Light</vt:lpstr>
      <vt:lpstr>Garamond</vt:lpstr>
      <vt:lpstr>URWPalladioL</vt:lpstr>
      <vt:lpstr>Wingdings</vt:lpstr>
      <vt:lpstr>Office Theme</vt:lpstr>
      <vt:lpstr>Inside Slide</vt:lpstr>
      <vt:lpstr>TAMUCT-CIS Theme</vt:lpstr>
      <vt:lpstr>PowerPoint Presentation</vt:lpstr>
      <vt:lpstr>Agenda</vt:lpstr>
      <vt:lpstr>Motivation </vt:lpstr>
      <vt:lpstr>PowerPoint Presentation</vt:lpstr>
      <vt:lpstr>Motivation </vt:lpstr>
      <vt:lpstr>Compliance Pipeline</vt:lpstr>
      <vt:lpstr>Data Protection Authorities/Regulators</vt:lpstr>
      <vt:lpstr>PowerPoint Presentation</vt:lpstr>
      <vt:lpstr>PowerPoint Presentation</vt:lpstr>
      <vt:lpstr>Semantic Web </vt:lpstr>
      <vt:lpstr>Semantic Web </vt:lpstr>
      <vt:lpstr>Real-World Applications</vt:lpstr>
      <vt:lpstr>Introduction to RDF</vt:lpstr>
      <vt:lpstr>RDF Triples</vt:lpstr>
      <vt:lpstr>RDF Triples</vt:lpstr>
      <vt:lpstr>RDF Triples</vt:lpstr>
      <vt:lpstr>RDF Triples</vt:lpstr>
      <vt:lpstr>SPARQL Query Structure</vt:lpstr>
      <vt:lpstr>SPARQL Query Structure</vt:lpstr>
      <vt:lpstr>SPARQL Query Structure</vt:lpstr>
      <vt:lpstr>Filtering with FILTER</vt:lpstr>
      <vt:lpstr>Example with FILTER</vt:lpstr>
      <vt:lpstr>Optional Patterns </vt:lpstr>
      <vt:lpstr>Running SPARQL Queries</vt:lpstr>
      <vt:lpstr>Resources for Further Learning</vt:lpstr>
      <vt:lpstr>PowerPoint Presentation</vt:lpstr>
      <vt:lpstr>Permission &amp; Obligations: </vt:lpstr>
      <vt:lpstr>NIST 8259 Ontology</vt:lpstr>
      <vt:lpstr>NIST 8259 Ontology</vt:lpstr>
      <vt:lpstr>SPARQL Query</vt:lpstr>
      <vt:lpstr>SPARQL Query</vt:lpstr>
      <vt:lpstr>Summary</vt:lpstr>
      <vt:lpstr>Future Directions</vt:lpstr>
      <vt:lpstr>Conclusion</vt:lpstr>
      <vt:lpstr>References</vt:lpstr>
      <vt:lpstr>Q&amp;A Session</vt:lpstr>
      <vt:lpstr>Contacts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Elluri, Lavanya</cp:lastModifiedBy>
  <cp:revision>177</cp:revision>
  <cp:lastPrinted>2020-07-21T18:38:12Z</cp:lastPrinted>
  <dcterms:created xsi:type="dcterms:W3CDTF">2016-11-17T14:43:49Z</dcterms:created>
  <dcterms:modified xsi:type="dcterms:W3CDTF">2025-06-10T18:46:04Z</dcterms:modified>
</cp:coreProperties>
</file>